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5"/>
    <p:sldMasterId id="2147483804" r:id="rId6"/>
    <p:sldMasterId id="2147483811" r:id="rId7"/>
  </p:sldMasterIdLst>
  <p:notesMasterIdLst>
    <p:notesMasterId r:id="rId47"/>
  </p:notesMasterIdLst>
  <p:handoutMasterIdLst>
    <p:handoutMasterId r:id="rId48"/>
  </p:handoutMasterIdLst>
  <p:sldIdLst>
    <p:sldId id="256" r:id="rId8"/>
    <p:sldId id="329" r:id="rId9"/>
    <p:sldId id="258" r:id="rId10"/>
    <p:sldId id="330" r:id="rId11"/>
    <p:sldId id="315" r:id="rId12"/>
    <p:sldId id="316" r:id="rId13"/>
    <p:sldId id="332" r:id="rId14"/>
    <p:sldId id="289" r:id="rId15"/>
    <p:sldId id="300" r:id="rId16"/>
    <p:sldId id="311" r:id="rId17"/>
    <p:sldId id="312" r:id="rId18"/>
    <p:sldId id="307" r:id="rId19"/>
    <p:sldId id="309" r:id="rId20"/>
    <p:sldId id="259" r:id="rId21"/>
    <p:sldId id="323" r:id="rId22"/>
    <p:sldId id="325" r:id="rId23"/>
    <p:sldId id="320" r:id="rId24"/>
    <p:sldId id="324" r:id="rId25"/>
    <p:sldId id="278" r:id="rId26"/>
    <p:sldId id="287" r:id="rId27"/>
    <p:sldId id="288" r:id="rId28"/>
    <p:sldId id="279" r:id="rId29"/>
    <p:sldId id="281" r:id="rId30"/>
    <p:sldId id="262" r:id="rId31"/>
    <p:sldId id="303" r:id="rId32"/>
    <p:sldId id="334" r:id="rId33"/>
    <p:sldId id="265" r:id="rId34"/>
    <p:sldId id="266" r:id="rId35"/>
    <p:sldId id="333" r:id="rId36"/>
    <p:sldId id="313" r:id="rId37"/>
    <p:sldId id="284" r:id="rId38"/>
    <p:sldId id="326" r:id="rId39"/>
    <p:sldId id="328" r:id="rId40"/>
    <p:sldId id="270" r:id="rId41"/>
    <p:sldId id="293" r:id="rId42"/>
    <p:sldId id="301" r:id="rId43"/>
    <p:sldId id="302" r:id="rId44"/>
    <p:sldId id="269" r:id="rId45"/>
    <p:sldId id="285" r:id="rId46"/>
  </p:sldIdLst>
  <p:sldSz cx="10160000" cy="5715000"/>
  <p:notesSz cx="6858000" cy="9144000"/>
  <p:defaultTextStyle>
    <a:defPPr>
      <a:defRPr lang="en-US"/>
    </a:defPPr>
    <a:lvl1pPr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356616"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713232"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069848"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426464" algn="l" defTabSz="356616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1783080" algn="l" defTabSz="71323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139696" algn="l" defTabSz="71323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2496312" algn="l" defTabSz="71323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2852928" algn="l" defTabSz="71323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Raseman" initials="WR" lastIdx="10" clrIdx="0">
    <p:extLst>
      <p:ext uri="{19B8F6BF-5375-455C-9EA6-DF929625EA0E}">
        <p15:presenceInfo xmlns:p15="http://schemas.microsoft.com/office/powerpoint/2012/main" userId="S::WRaseman@hazenandsawyer.com::9ecba7d1-df56-4aaf-8897-e5d879d2ba6b" providerId="AD"/>
      </p:ext>
    </p:extLst>
  </p:cmAuthor>
  <p:cmAuthor id="2" name="Stanford, Benjamin" initials="SB" lastIdx="14" clrIdx="1">
    <p:extLst>
      <p:ext uri="{19B8F6BF-5375-455C-9EA6-DF929625EA0E}">
        <p15:presenceInfo xmlns:p15="http://schemas.microsoft.com/office/powerpoint/2012/main" userId="S::bstanford@hazenandsawyer.com::973d3cc7-1e8a-46a3-925c-cef47055ba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6BB1"/>
    <a:srgbClr val="6BC69B"/>
    <a:srgbClr val="688FAA"/>
    <a:srgbClr val="764781"/>
    <a:srgbClr val="00BDC2"/>
    <a:srgbClr val="F8756C"/>
    <a:srgbClr val="ED9590"/>
    <a:srgbClr val="8AB4F9"/>
    <a:srgbClr val="46C96D"/>
    <a:srgbClr val="C7C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4A0EC-F81B-43F0-B125-4CC79411A49D}" v="41" dt="2020-01-02T23:56:45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686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02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3" d="100"/>
          <a:sy n="63" d="100"/>
        </p:scale>
        <p:origin x="2381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eman, Billy" userId="9ecba7d1-df56-4aaf-8897-e5d879d2ba6b" providerId="ADAL" clId="{ADB4A0EC-F81B-43F0-B125-4CC79411A49D}"/>
    <pc:docChg chg="custSel modSld">
      <pc:chgData name="Raseman, Billy" userId="9ecba7d1-df56-4aaf-8897-e5d879d2ba6b" providerId="ADAL" clId="{ADB4A0EC-F81B-43F0-B125-4CC79411A49D}" dt="2020-01-09T22:01:37.847" v="0" actId="478"/>
      <pc:docMkLst>
        <pc:docMk/>
      </pc:docMkLst>
      <pc:sldChg chg="delSp mod">
        <pc:chgData name="Raseman, Billy" userId="9ecba7d1-df56-4aaf-8897-e5d879d2ba6b" providerId="ADAL" clId="{ADB4A0EC-F81B-43F0-B125-4CC79411A49D}" dt="2020-01-09T22:01:37.847" v="0" actId="478"/>
        <pc:sldMkLst>
          <pc:docMk/>
          <pc:sldMk cId="416338372" sldId="307"/>
        </pc:sldMkLst>
        <pc:spChg chg="del">
          <ac:chgData name="Raseman, Billy" userId="9ecba7d1-df56-4aaf-8897-e5d879d2ba6b" providerId="ADAL" clId="{ADB4A0EC-F81B-43F0-B125-4CC79411A49D}" dt="2020-01-09T22:01:37.847" v="0" actId="478"/>
          <ac:spMkLst>
            <pc:docMk/>
            <pc:sldMk cId="416338372" sldId="307"/>
            <ac:spMk id="13" creationId="{16A9FDB6-F77C-46E0-A325-2359609ED6D8}"/>
          </ac:spMkLst>
        </pc:spChg>
      </pc:sldChg>
    </pc:docChg>
  </pc:docChgLst>
  <pc:docChgLst>
    <pc:chgData name="Stanford, Benjamin" userId="S::bstanford@hazenandsawyer.com::973d3cc7-1e8a-46a3-925c-cef47055ba84" providerId="AD" clId="Web-{FCF8E82C-BE92-8B03-E1A9-2F8CA5439DE9}"/>
    <pc:docChg chg="addSld modSld sldOrd">
      <pc:chgData name="Stanford, Benjamin" userId="S::bstanford@hazenandsawyer.com::973d3cc7-1e8a-46a3-925c-cef47055ba84" providerId="AD" clId="Web-{FCF8E82C-BE92-8B03-E1A9-2F8CA5439DE9}" dt="2019-10-15T15:29:43.359" v="122" actId="20577"/>
      <pc:docMkLst>
        <pc:docMk/>
      </pc:docMkLst>
      <pc:sldChg chg="modSp">
        <pc:chgData name="Stanford, Benjamin" userId="S::bstanford@hazenandsawyer.com::973d3cc7-1e8a-46a3-925c-cef47055ba84" providerId="AD" clId="Web-{FCF8E82C-BE92-8B03-E1A9-2F8CA5439DE9}" dt="2019-10-15T15:28:32.421" v="64" actId="20577"/>
        <pc:sldMkLst>
          <pc:docMk/>
          <pc:sldMk cId="291939276" sldId="282"/>
        </pc:sldMkLst>
        <pc:spChg chg="mod">
          <ac:chgData name="Stanford, Benjamin" userId="S::bstanford@hazenandsawyer.com::973d3cc7-1e8a-46a3-925c-cef47055ba84" providerId="AD" clId="Web-{FCF8E82C-BE92-8B03-E1A9-2F8CA5439DE9}" dt="2019-10-15T15:28:32.421" v="64" actId="20577"/>
          <ac:spMkLst>
            <pc:docMk/>
            <pc:sldMk cId="291939276" sldId="282"/>
            <ac:spMk id="7" creationId="{BD5B3EA4-9058-490C-8C6A-7D95050C77FC}"/>
          </ac:spMkLst>
        </pc:spChg>
      </pc:sldChg>
      <pc:sldChg chg="modSp new ord">
        <pc:chgData name="Stanford, Benjamin" userId="S::bstanford@hazenandsawyer.com::973d3cc7-1e8a-46a3-925c-cef47055ba84" providerId="AD" clId="Web-{FCF8E82C-BE92-8B03-E1A9-2F8CA5439DE9}" dt="2019-10-15T15:29:43.359" v="122" actId="20577"/>
        <pc:sldMkLst>
          <pc:docMk/>
          <pc:sldMk cId="1471278129" sldId="286"/>
        </pc:sldMkLst>
        <pc:spChg chg="mod">
          <ac:chgData name="Stanford, Benjamin" userId="S::bstanford@hazenandsawyer.com::973d3cc7-1e8a-46a3-925c-cef47055ba84" providerId="AD" clId="Web-{FCF8E82C-BE92-8B03-E1A9-2F8CA5439DE9}" dt="2019-10-15T15:29:19.468" v="91" actId="20577"/>
          <ac:spMkLst>
            <pc:docMk/>
            <pc:sldMk cId="1471278129" sldId="286"/>
            <ac:spMk id="2" creationId="{71DD0820-ECBA-42EB-89DE-48D2E87B380F}"/>
          </ac:spMkLst>
        </pc:spChg>
        <pc:spChg chg="mod">
          <ac:chgData name="Stanford, Benjamin" userId="S::bstanford@hazenandsawyer.com::973d3cc7-1e8a-46a3-925c-cef47055ba84" providerId="AD" clId="Web-{FCF8E82C-BE92-8B03-E1A9-2F8CA5439DE9}" dt="2019-10-15T15:29:43.359" v="122" actId="20577"/>
          <ac:spMkLst>
            <pc:docMk/>
            <pc:sldMk cId="1471278129" sldId="286"/>
            <ac:spMk id="4" creationId="{64C4E94F-9F5B-4B68-8745-DB1D1B5DC5F0}"/>
          </ac:spMkLst>
        </pc:spChg>
      </pc:sldChg>
    </pc:docChg>
  </pc:docChgLst>
  <pc:docChgLst>
    <pc:chgData name="Raseman, Billy" userId="9ecba7d1-df56-4aaf-8897-e5d879d2ba6b" providerId="ADAL" clId="{FE5F8D90-BCEF-4A12-BF80-E21227897E45}"/>
    <pc:docChg chg="undo redo custSel addSld modSld sldOrd">
      <pc:chgData name="Raseman, Billy" userId="9ecba7d1-df56-4aaf-8897-e5d879d2ba6b" providerId="ADAL" clId="{FE5F8D90-BCEF-4A12-BF80-E21227897E45}" dt="2019-10-15T19:23:20.506" v="230" actId="1076"/>
      <pc:docMkLst>
        <pc:docMk/>
      </pc:docMkLst>
      <pc:sldChg chg="addSp delSp modSp">
        <pc:chgData name="Raseman, Billy" userId="9ecba7d1-df56-4aaf-8897-e5d879d2ba6b" providerId="ADAL" clId="{FE5F8D90-BCEF-4A12-BF80-E21227897E45}" dt="2019-10-15T18:40:02.200" v="34" actId="20577"/>
        <pc:sldMkLst>
          <pc:docMk/>
          <pc:sldMk cId="4039043446" sldId="266"/>
        </pc:sldMkLst>
        <pc:spChg chg="mod">
          <ac:chgData name="Raseman, Billy" userId="9ecba7d1-df56-4aaf-8897-e5d879d2ba6b" providerId="ADAL" clId="{FE5F8D90-BCEF-4A12-BF80-E21227897E45}" dt="2019-10-15T18:39:11.832" v="20" actId="20577"/>
          <ac:spMkLst>
            <pc:docMk/>
            <pc:sldMk cId="4039043446" sldId="266"/>
            <ac:spMk id="17" creationId="{6308E11F-56D1-427A-AF24-DFF56064B2D8}"/>
          </ac:spMkLst>
        </pc:spChg>
        <pc:spChg chg="mod">
          <ac:chgData name="Raseman, Billy" userId="9ecba7d1-df56-4aaf-8897-e5d879d2ba6b" providerId="ADAL" clId="{FE5F8D90-BCEF-4A12-BF80-E21227897E45}" dt="2019-10-15T18:39:14.448" v="22" actId="20577"/>
          <ac:spMkLst>
            <pc:docMk/>
            <pc:sldMk cId="4039043446" sldId="266"/>
            <ac:spMk id="19" creationId="{9ADDA0F9-6200-4742-808B-0B6FEC1532C0}"/>
          </ac:spMkLst>
        </pc:spChg>
        <pc:spChg chg="mod">
          <ac:chgData name="Raseman, Billy" userId="9ecba7d1-df56-4aaf-8897-e5d879d2ba6b" providerId="ADAL" clId="{FE5F8D90-BCEF-4A12-BF80-E21227897E45}" dt="2019-10-15T18:40:00.096" v="32" actId="20577"/>
          <ac:spMkLst>
            <pc:docMk/>
            <pc:sldMk cId="4039043446" sldId="266"/>
            <ac:spMk id="20" creationId="{28C87B78-7CAA-4C4D-9385-4FEFB5C94EEF}"/>
          </ac:spMkLst>
        </pc:spChg>
        <pc:spChg chg="mod">
          <ac:chgData name="Raseman, Billy" userId="9ecba7d1-df56-4aaf-8897-e5d879d2ba6b" providerId="ADAL" clId="{FE5F8D90-BCEF-4A12-BF80-E21227897E45}" dt="2019-10-15T18:40:02.200" v="34" actId="20577"/>
          <ac:spMkLst>
            <pc:docMk/>
            <pc:sldMk cId="4039043446" sldId="266"/>
            <ac:spMk id="22" creationId="{5174EE3A-C648-456B-9316-5FCED8971BDF}"/>
          </ac:spMkLst>
        </pc:spChg>
        <pc:picChg chg="add del mod">
          <ac:chgData name="Raseman, Billy" userId="9ecba7d1-df56-4aaf-8897-e5d879d2ba6b" providerId="ADAL" clId="{FE5F8D90-BCEF-4A12-BF80-E21227897E45}" dt="2019-10-15T18:35:23.719" v="9" actId="478"/>
          <ac:picMkLst>
            <pc:docMk/>
            <pc:sldMk cId="4039043446" sldId="266"/>
            <ac:picMk id="4" creationId="{F3DE92AD-4710-4F9C-A7D6-858B80BAD08E}"/>
          </ac:picMkLst>
        </pc:picChg>
        <pc:picChg chg="add mod ord">
          <ac:chgData name="Raseman, Billy" userId="9ecba7d1-df56-4aaf-8897-e5d879d2ba6b" providerId="ADAL" clId="{FE5F8D90-BCEF-4A12-BF80-E21227897E45}" dt="2019-10-15T18:39:06.379" v="17" actId="167"/>
          <ac:picMkLst>
            <pc:docMk/>
            <pc:sldMk cId="4039043446" sldId="266"/>
            <ac:picMk id="6" creationId="{E9C430AD-3952-4DA5-87E7-F97732B4DDEB}"/>
          </ac:picMkLst>
        </pc:picChg>
        <pc:picChg chg="add mod ord">
          <ac:chgData name="Raseman, Billy" userId="9ecba7d1-df56-4aaf-8897-e5d879d2ba6b" providerId="ADAL" clId="{FE5F8D90-BCEF-4A12-BF80-E21227897E45}" dt="2019-10-15T18:39:55.227" v="29" actId="167"/>
          <ac:picMkLst>
            <pc:docMk/>
            <pc:sldMk cId="4039043446" sldId="266"/>
            <ac:picMk id="8" creationId="{524D3612-ECAA-465F-A56A-6799CC711FED}"/>
          </ac:picMkLst>
        </pc:picChg>
        <pc:picChg chg="del">
          <ac:chgData name="Raseman, Billy" userId="9ecba7d1-df56-4aaf-8897-e5d879d2ba6b" providerId="ADAL" clId="{FE5F8D90-BCEF-4A12-BF80-E21227897E45}" dt="2019-10-15T18:39:08.681" v="18" actId="478"/>
          <ac:picMkLst>
            <pc:docMk/>
            <pc:sldMk cId="4039043446" sldId="266"/>
            <ac:picMk id="11" creationId="{74629193-1AC8-4870-9A3F-DE9E728DBE6E}"/>
          </ac:picMkLst>
        </pc:picChg>
        <pc:picChg chg="del">
          <ac:chgData name="Raseman, Billy" userId="9ecba7d1-df56-4aaf-8897-e5d879d2ba6b" providerId="ADAL" clId="{FE5F8D90-BCEF-4A12-BF80-E21227897E45}" dt="2019-10-15T18:39:56.871" v="30" actId="478"/>
          <ac:picMkLst>
            <pc:docMk/>
            <pc:sldMk cId="4039043446" sldId="266"/>
            <ac:picMk id="14" creationId="{0F823D3B-D1F2-4A58-B084-D61DACD67C33}"/>
          </ac:picMkLst>
        </pc:picChg>
      </pc:sldChg>
      <pc:sldChg chg="addSp delSp modSp">
        <pc:chgData name="Raseman, Billy" userId="9ecba7d1-df56-4aaf-8897-e5d879d2ba6b" providerId="ADAL" clId="{FE5F8D90-BCEF-4A12-BF80-E21227897E45}" dt="2019-10-15T18:34:57.559" v="7" actId="1076"/>
        <pc:sldMkLst>
          <pc:docMk/>
          <pc:sldMk cId="2153423635" sldId="278"/>
        </pc:sldMkLst>
        <pc:picChg chg="add mod">
          <ac:chgData name="Raseman, Billy" userId="9ecba7d1-df56-4aaf-8897-e5d879d2ba6b" providerId="ADAL" clId="{FE5F8D90-BCEF-4A12-BF80-E21227897E45}" dt="2019-10-15T18:34:57.559" v="7" actId="1076"/>
          <ac:picMkLst>
            <pc:docMk/>
            <pc:sldMk cId="2153423635" sldId="278"/>
            <ac:picMk id="3" creationId="{39418A54-C661-4665-ABC2-B3EDAFF3EB18}"/>
          </ac:picMkLst>
        </pc:picChg>
        <pc:picChg chg="del mod">
          <ac:chgData name="Raseman, Billy" userId="9ecba7d1-df56-4aaf-8897-e5d879d2ba6b" providerId="ADAL" clId="{FE5F8D90-BCEF-4A12-BF80-E21227897E45}" dt="2019-10-15T18:34:51.926" v="4" actId="478"/>
          <ac:picMkLst>
            <pc:docMk/>
            <pc:sldMk cId="2153423635" sldId="278"/>
            <ac:picMk id="15" creationId="{D8B68E50-A2EF-4F62-869F-E83D6C662584}"/>
          </ac:picMkLst>
        </pc:picChg>
      </pc:sldChg>
      <pc:sldChg chg="addSp delSp modSp">
        <pc:chgData name="Raseman, Billy" userId="9ecba7d1-df56-4aaf-8897-e5d879d2ba6b" providerId="ADAL" clId="{FE5F8D90-BCEF-4A12-BF80-E21227897E45}" dt="2019-10-15T19:23:20.506" v="230" actId="1076"/>
        <pc:sldMkLst>
          <pc:docMk/>
          <pc:sldMk cId="1276289856" sldId="279"/>
        </pc:sldMkLst>
        <pc:spChg chg="add mod ord">
          <ac:chgData name="Raseman, Billy" userId="9ecba7d1-df56-4aaf-8897-e5d879d2ba6b" providerId="ADAL" clId="{FE5F8D90-BCEF-4A12-BF80-E21227897E45}" dt="2019-10-15T19:21:08.892" v="197" actId="207"/>
          <ac:spMkLst>
            <pc:docMk/>
            <pc:sldMk cId="1276289856" sldId="279"/>
            <ac:spMk id="9" creationId="{3A8E9372-3846-4483-BBEE-89FFD8BE24A8}"/>
          </ac:spMkLst>
        </pc:spChg>
        <pc:spChg chg="add mod">
          <ac:chgData name="Raseman, Billy" userId="9ecba7d1-df56-4aaf-8897-e5d879d2ba6b" providerId="ADAL" clId="{FE5F8D90-BCEF-4A12-BF80-E21227897E45}" dt="2019-10-15T19:21:46.642" v="207" actId="207"/>
          <ac:spMkLst>
            <pc:docMk/>
            <pc:sldMk cId="1276289856" sldId="279"/>
            <ac:spMk id="12" creationId="{9F300D12-4143-4F84-BA6F-A00A764FB47C}"/>
          </ac:spMkLst>
        </pc:spChg>
        <pc:spChg chg="add mod">
          <ac:chgData name="Raseman, Billy" userId="9ecba7d1-df56-4aaf-8897-e5d879d2ba6b" providerId="ADAL" clId="{FE5F8D90-BCEF-4A12-BF80-E21227897E45}" dt="2019-10-15T19:21:31.986" v="203" actId="207"/>
          <ac:spMkLst>
            <pc:docMk/>
            <pc:sldMk cId="1276289856" sldId="279"/>
            <ac:spMk id="13" creationId="{6C4F1B34-893D-49CE-9D4F-B6CAB0224929}"/>
          </ac:spMkLst>
        </pc:spChg>
        <pc:spChg chg="add mod">
          <ac:chgData name="Raseman, Billy" userId="9ecba7d1-df56-4aaf-8897-e5d879d2ba6b" providerId="ADAL" clId="{FE5F8D90-BCEF-4A12-BF80-E21227897E45}" dt="2019-10-15T19:21:22.121" v="200" actId="207"/>
          <ac:spMkLst>
            <pc:docMk/>
            <pc:sldMk cId="1276289856" sldId="279"/>
            <ac:spMk id="14" creationId="{0E7062E8-1A93-4772-889E-36246DDAEA28}"/>
          </ac:spMkLst>
        </pc:spChg>
        <pc:graphicFrameChg chg="mod">
          <ac:chgData name="Raseman, Billy" userId="9ecba7d1-df56-4aaf-8897-e5d879d2ba6b" providerId="ADAL" clId="{FE5F8D90-BCEF-4A12-BF80-E21227897E45}" dt="2019-10-15T19:13:37.723" v="174" actId="1076"/>
          <ac:graphicFrameMkLst>
            <pc:docMk/>
            <pc:sldMk cId="1276289856" sldId="279"/>
            <ac:graphicFrameMk id="2" creationId="{7CE2F237-47B2-40AF-9181-8470690A6DF9}"/>
          </ac:graphicFrameMkLst>
        </pc:graphicFrameChg>
        <pc:graphicFrameChg chg="add del">
          <ac:chgData name="Raseman, Billy" userId="9ecba7d1-df56-4aaf-8897-e5d879d2ba6b" providerId="ADAL" clId="{FE5F8D90-BCEF-4A12-BF80-E21227897E45}" dt="2019-10-15T19:22:19.760" v="210" actId="21"/>
          <ac:graphicFrameMkLst>
            <pc:docMk/>
            <pc:sldMk cId="1276289856" sldId="279"/>
            <ac:graphicFrameMk id="23" creationId="{5C43A999-E12F-4913-B8FB-2A8807A1725E}"/>
          </ac:graphicFrameMkLst>
        </pc:graphicFrameChg>
        <pc:picChg chg="add del mod modCrop">
          <ac:chgData name="Raseman, Billy" userId="9ecba7d1-df56-4aaf-8897-e5d879d2ba6b" providerId="ADAL" clId="{FE5F8D90-BCEF-4A12-BF80-E21227897E45}" dt="2019-10-15T19:20:27.709" v="186" actId="478"/>
          <ac:picMkLst>
            <pc:docMk/>
            <pc:sldMk cId="1276289856" sldId="279"/>
            <ac:picMk id="8" creationId="{707A7B93-0F2C-4031-A083-E91DE9F4DDDC}"/>
          </ac:picMkLst>
        </pc:picChg>
        <pc:picChg chg="del">
          <ac:chgData name="Raseman, Billy" userId="9ecba7d1-df56-4aaf-8897-e5d879d2ba6b" providerId="ADAL" clId="{FE5F8D90-BCEF-4A12-BF80-E21227897E45}" dt="2019-10-15T19:07:23.646" v="100" actId="478"/>
          <ac:picMkLst>
            <pc:docMk/>
            <pc:sldMk cId="1276289856" sldId="279"/>
            <ac:picMk id="11" creationId="{E3682FC9-4190-45AA-A313-FB2CEC92AF1C}"/>
          </ac:picMkLst>
        </pc:picChg>
        <pc:picChg chg="add del mod modCrop">
          <ac:chgData name="Raseman, Billy" userId="9ecba7d1-df56-4aaf-8897-e5d879d2ba6b" providerId="ADAL" clId="{FE5F8D90-BCEF-4A12-BF80-E21227897E45}" dt="2019-10-15T19:23:20.506" v="230" actId="1076"/>
          <ac:picMkLst>
            <pc:docMk/>
            <pc:sldMk cId="1276289856" sldId="279"/>
            <ac:picMk id="22" creationId="{0551D608-B3AA-4A19-926F-4B11141BDE12}"/>
          </ac:picMkLst>
        </pc:picChg>
        <pc:cxnChg chg="del mod">
          <ac:chgData name="Raseman, Billy" userId="9ecba7d1-df56-4aaf-8897-e5d879d2ba6b" providerId="ADAL" clId="{FE5F8D90-BCEF-4A12-BF80-E21227897E45}" dt="2019-10-15T19:13:31.772" v="173" actId="478"/>
          <ac:cxnSpMkLst>
            <pc:docMk/>
            <pc:sldMk cId="1276289856" sldId="279"/>
            <ac:cxnSpMk id="3" creationId="{234752AA-898C-4672-8F50-1ABC3114D749}"/>
          </ac:cxnSpMkLst>
        </pc:cxnChg>
        <pc:cxnChg chg="del mod">
          <ac:chgData name="Raseman, Billy" userId="9ecba7d1-df56-4aaf-8897-e5d879d2ba6b" providerId="ADAL" clId="{FE5F8D90-BCEF-4A12-BF80-E21227897E45}" dt="2019-10-15T19:13:31.248" v="172" actId="478"/>
          <ac:cxnSpMkLst>
            <pc:docMk/>
            <pc:sldMk cId="1276289856" sldId="279"/>
            <ac:cxnSpMk id="4" creationId="{1A117933-D3A4-4490-A38D-CB84859DC6C8}"/>
          </ac:cxnSpMkLst>
        </pc:cxnChg>
        <pc:cxnChg chg="add del mod">
          <ac:chgData name="Raseman, Billy" userId="9ecba7d1-df56-4aaf-8897-e5d879d2ba6b" providerId="ADAL" clId="{FE5F8D90-BCEF-4A12-BF80-E21227897E45}" dt="2019-10-15T19:13:28.010" v="170" actId="478"/>
          <ac:cxnSpMkLst>
            <pc:docMk/>
            <pc:sldMk cId="1276289856" sldId="279"/>
            <ac:cxnSpMk id="15" creationId="{D9796472-6331-4B24-9CA7-613C3E270A58}"/>
          </ac:cxnSpMkLst>
        </pc:cxnChg>
        <pc:cxnChg chg="add del mod">
          <ac:chgData name="Raseman, Billy" userId="9ecba7d1-df56-4aaf-8897-e5d879d2ba6b" providerId="ADAL" clId="{FE5F8D90-BCEF-4A12-BF80-E21227897E45}" dt="2019-10-15T19:12:41.052" v="157" actId="478"/>
          <ac:cxnSpMkLst>
            <pc:docMk/>
            <pc:sldMk cId="1276289856" sldId="279"/>
            <ac:cxnSpMk id="17" creationId="{9E22641C-A9C4-44C2-8E90-FA06273098A4}"/>
          </ac:cxnSpMkLst>
        </pc:cxnChg>
        <pc:cxnChg chg="add del mod">
          <ac:chgData name="Raseman, Billy" userId="9ecba7d1-df56-4aaf-8897-e5d879d2ba6b" providerId="ADAL" clId="{FE5F8D90-BCEF-4A12-BF80-E21227897E45}" dt="2019-10-15T19:13:26.532" v="169" actId="478"/>
          <ac:cxnSpMkLst>
            <pc:docMk/>
            <pc:sldMk cId="1276289856" sldId="279"/>
            <ac:cxnSpMk id="19" creationId="{3C25E7D0-9577-46E8-A975-F460CD590A9D}"/>
          </ac:cxnSpMkLst>
        </pc:cxnChg>
      </pc:sldChg>
      <pc:sldChg chg="addSp delSp modSp">
        <pc:chgData name="Raseman, Billy" userId="9ecba7d1-df56-4aaf-8897-e5d879d2ba6b" providerId="ADAL" clId="{FE5F8D90-BCEF-4A12-BF80-E21227897E45}" dt="2019-10-15T18:43:08.078" v="74" actId="1076"/>
        <pc:sldMkLst>
          <pc:docMk/>
          <pc:sldMk cId="634665726" sldId="284"/>
        </pc:sldMkLst>
        <pc:spChg chg="mod">
          <ac:chgData name="Raseman, Billy" userId="9ecba7d1-df56-4aaf-8897-e5d879d2ba6b" providerId="ADAL" clId="{FE5F8D90-BCEF-4A12-BF80-E21227897E45}" dt="2019-10-15T18:43:08.078" v="74" actId="1076"/>
          <ac:spMkLst>
            <pc:docMk/>
            <pc:sldMk cId="634665726" sldId="284"/>
            <ac:spMk id="2" creationId="{FBE1DBCC-E7B4-4F53-966C-56CCB33FB3B8}"/>
          </ac:spMkLst>
        </pc:spChg>
        <pc:picChg chg="del">
          <ac:chgData name="Raseman, Billy" userId="9ecba7d1-df56-4aaf-8897-e5d879d2ba6b" providerId="ADAL" clId="{FE5F8D90-BCEF-4A12-BF80-E21227897E45}" dt="2019-10-15T18:42:52.125" v="72" actId="478"/>
          <ac:picMkLst>
            <pc:docMk/>
            <pc:sldMk cId="634665726" sldId="284"/>
            <ac:picMk id="4" creationId="{4F31666E-83B6-4CA0-B068-E070389280B0}"/>
          </ac:picMkLst>
        </pc:picChg>
        <pc:picChg chg="del">
          <ac:chgData name="Raseman, Billy" userId="9ecba7d1-df56-4aaf-8897-e5d879d2ba6b" providerId="ADAL" clId="{FE5F8D90-BCEF-4A12-BF80-E21227897E45}" dt="2019-10-15T18:42:27.872" v="67" actId="478"/>
          <ac:picMkLst>
            <pc:docMk/>
            <pc:sldMk cId="634665726" sldId="284"/>
            <ac:picMk id="5" creationId="{212FF359-CA8D-44DB-9D4E-432A4F325FC7}"/>
          </ac:picMkLst>
        </pc:picChg>
        <pc:picChg chg="add mod ord">
          <ac:chgData name="Raseman, Billy" userId="9ecba7d1-df56-4aaf-8897-e5d879d2ba6b" providerId="ADAL" clId="{FE5F8D90-BCEF-4A12-BF80-E21227897E45}" dt="2019-10-15T18:42:26.548" v="66" actId="167"/>
          <ac:picMkLst>
            <pc:docMk/>
            <pc:sldMk cId="634665726" sldId="284"/>
            <ac:picMk id="12" creationId="{300CC688-E4D2-4EA0-B544-149EFD71B16B}"/>
          </ac:picMkLst>
        </pc:picChg>
        <pc:picChg chg="add mod ord">
          <ac:chgData name="Raseman, Billy" userId="9ecba7d1-df56-4aaf-8897-e5d879d2ba6b" providerId="ADAL" clId="{FE5F8D90-BCEF-4A12-BF80-E21227897E45}" dt="2019-10-15T18:42:50.481" v="71" actId="167"/>
          <ac:picMkLst>
            <pc:docMk/>
            <pc:sldMk cId="634665726" sldId="284"/>
            <ac:picMk id="13" creationId="{6AD10E15-C611-4024-8AEA-9ECC564B6A9F}"/>
          </ac:picMkLst>
        </pc:picChg>
      </pc:sldChg>
      <pc:sldChg chg="addSp delSp modSp">
        <pc:chgData name="Raseman, Billy" userId="9ecba7d1-df56-4aaf-8897-e5d879d2ba6b" providerId="ADAL" clId="{FE5F8D90-BCEF-4A12-BF80-E21227897E45}" dt="2019-10-15T18:41:30.785" v="62" actId="478"/>
        <pc:sldMkLst>
          <pc:docMk/>
          <pc:sldMk cId="2755936921" sldId="285"/>
        </pc:sldMkLst>
        <pc:spChg chg="mod">
          <ac:chgData name="Raseman, Billy" userId="9ecba7d1-df56-4aaf-8897-e5d879d2ba6b" providerId="ADAL" clId="{FE5F8D90-BCEF-4A12-BF80-E21227897E45}" dt="2019-10-15T18:41:10.160" v="53" actId="20577"/>
          <ac:spMkLst>
            <pc:docMk/>
            <pc:sldMk cId="2755936921" sldId="285"/>
            <ac:spMk id="6" creationId="{F666ACEB-FA13-4671-8ACB-5A6AC087AE86}"/>
          </ac:spMkLst>
        </pc:spChg>
        <pc:spChg chg="mod">
          <ac:chgData name="Raseman, Billy" userId="9ecba7d1-df56-4aaf-8897-e5d879d2ba6b" providerId="ADAL" clId="{FE5F8D90-BCEF-4A12-BF80-E21227897E45}" dt="2019-10-15T18:41:11.617" v="56" actId="20577"/>
          <ac:spMkLst>
            <pc:docMk/>
            <pc:sldMk cId="2755936921" sldId="285"/>
            <ac:spMk id="7" creationId="{C0E209FD-C641-430A-B737-CDB18664EF82}"/>
          </ac:spMkLst>
        </pc:spChg>
        <pc:spChg chg="mod">
          <ac:chgData name="Raseman, Billy" userId="9ecba7d1-df56-4aaf-8897-e5d879d2ba6b" providerId="ADAL" clId="{FE5F8D90-BCEF-4A12-BF80-E21227897E45}" dt="2019-10-15T18:41:13.579" v="59" actId="20577"/>
          <ac:spMkLst>
            <pc:docMk/>
            <pc:sldMk cId="2755936921" sldId="285"/>
            <ac:spMk id="8" creationId="{4215CD9A-2456-40FF-A91A-74E408E60926}"/>
          </ac:spMkLst>
        </pc:spChg>
        <pc:picChg chg="add mod ord">
          <ac:chgData name="Raseman, Billy" userId="9ecba7d1-df56-4aaf-8897-e5d879d2ba6b" providerId="ADAL" clId="{FE5F8D90-BCEF-4A12-BF80-E21227897E45}" dt="2019-10-15T18:41:28.820" v="61" actId="167"/>
          <ac:picMkLst>
            <pc:docMk/>
            <pc:sldMk cId="2755936921" sldId="285"/>
            <ac:picMk id="4" creationId="{978EA183-B80E-48C5-9A42-D5398623122E}"/>
          </ac:picMkLst>
        </pc:picChg>
        <pc:picChg chg="del">
          <ac:chgData name="Raseman, Billy" userId="9ecba7d1-df56-4aaf-8897-e5d879d2ba6b" providerId="ADAL" clId="{FE5F8D90-BCEF-4A12-BF80-E21227897E45}" dt="2019-10-15T18:41:30.785" v="62" actId="478"/>
          <ac:picMkLst>
            <pc:docMk/>
            <pc:sldMk cId="2755936921" sldId="285"/>
            <ac:picMk id="16" creationId="{196E90BD-31B9-4D09-8765-F5798815D4E6}"/>
          </ac:picMkLst>
        </pc:picChg>
      </pc:sldChg>
      <pc:sldChg chg="addSp delSp modSp add ord">
        <pc:chgData name="Raseman, Billy" userId="9ecba7d1-df56-4aaf-8897-e5d879d2ba6b" providerId="ADAL" clId="{FE5F8D90-BCEF-4A12-BF80-E21227897E45}" dt="2019-10-15T19:23:06.278" v="228"/>
        <pc:sldMkLst>
          <pc:docMk/>
          <pc:sldMk cId="1793718602" sldId="287"/>
        </pc:sldMkLst>
        <pc:spChg chg="del">
          <ac:chgData name="Raseman, Billy" userId="9ecba7d1-df56-4aaf-8897-e5d879d2ba6b" providerId="ADAL" clId="{FE5F8D90-BCEF-4A12-BF80-E21227897E45}" dt="2019-10-15T19:01:35.914" v="88"/>
          <ac:spMkLst>
            <pc:docMk/>
            <pc:sldMk cId="1793718602" sldId="287"/>
            <ac:spMk id="2" creationId="{9BC78499-48F2-4F54-BD29-42B0F34D63DD}"/>
          </ac:spMkLst>
        </pc:spChg>
        <pc:spChg chg="add del">
          <ac:chgData name="Raseman, Billy" userId="9ecba7d1-df56-4aaf-8897-e5d879d2ba6b" providerId="ADAL" clId="{FE5F8D90-BCEF-4A12-BF80-E21227897E45}" dt="2019-10-15T19:01:35.914" v="88"/>
          <ac:spMkLst>
            <pc:docMk/>
            <pc:sldMk cId="1793718602" sldId="287"/>
            <ac:spMk id="3" creationId="{FC252F7C-E87E-4BBF-A30E-4CA75F0CA8DD}"/>
          </ac:spMkLst>
        </pc:spChg>
        <pc:spChg chg="del">
          <ac:chgData name="Raseman, Billy" userId="9ecba7d1-df56-4aaf-8897-e5d879d2ba6b" providerId="ADAL" clId="{FE5F8D90-BCEF-4A12-BF80-E21227897E45}" dt="2019-10-15T19:01:35.914" v="88"/>
          <ac:spMkLst>
            <pc:docMk/>
            <pc:sldMk cId="1793718602" sldId="287"/>
            <ac:spMk id="4" creationId="{6BD3F7FD-50D7-4F64-AEFA-4096A2D55028}"/>
          </ac:spMkLst>
        </pc:spChg>
        <pc:spChg chg="del mod">
          <ac:chgData name="Raseman, Billy" userId="9ecba7d1-df56-4aaf-8897-e5d879d2ba6b" providerId="ADAL" clId="{FE5F8D90-BCEF-4A12-BF80-E21227897E45}" dt="2019-10-15T19:01:35.914" v="88"/>
          <ac:spMkLst>
            <pc:docMk/>
            <pc:sldMk cId="1793718602" sldId="287"/>
            <ac:spMk id="5" creationId="{3B94EF62-FE19-4567-A316-5A39AEB2375D}"/>
          </ac:spMkLst>
        </pc:spChg>
        <pc:spChg chg="add mod">
          <ac:chgData name="Raseman, Billy" userId="9ecba7d1-df56-4aaf-8897-e5d879d2ba6b" providerId="ADAL" clId="{FE5F8D90-BCEF-4A12-BF80-E21227897E45}" dt="2019-10-15T19:01:35.914" v="88"/>
          <ac:spMkLst>
            <pc:docMk/>
            <pc:sldMk cId="1793718602" sldId="287"/>
            <ac:spMk id="10" creationId="{610C8A21-6744-4E5E-A463-EAD4FB6AC803}"/>
          </ac:spMkLst>
        </pc:spChg>
        <pc:spChg chg="add del mod">
          <ac:chgData name="Raseman, Billy" userId="9ecba7d1-df56-4aaf-8897-e5d879d2ba6b" providerId="ADAL" clId="{FE5F8D90-BCEF-4A12-BF80-E21227897E45}" dt="2019-10-15T19:01:44.280" v="89" actId="931"/>
          <ac:spMkLst>
            <pc:docMk/>
            <pc:sldMk cId="1793718602" sldId="287"/>
            <ac:spMk id="11" creationId="{FA2E46D0-AE0E-4571-9FA6-48B051D89D32}"/>
          </ac:spMkLst>
        </pc:spChg>
        <pc:spChg chg="add mod">
          <ac:chgData name="Raseman, Billy" userId="9ecba7d1-df56-4aaf-8897-e5d879d2ba6b" providerId="ADAL" clId="{FE5F8D90-BCEF-4A12-BF80-E21227897E45}" dt="2019-10-15T19:01:35.914" v="88"/>
          <ac:spMkLst>
            <pc:docMk/>
            <pc:sldMk cId="1793718602" sldId="287"/>
            <ac:spMk id="12" creationId="{28224B2A-D249-4934-B5F7-76F9B0DBAFE1}"/>
          </ac:spMkLst>
        </pc:spChg>
        <pc:spChg chg="add del mod">
          <ac:chgData name="Raseman, Billy" userId="9ecba7d1-df56-4aaf-8897-e5d879d2ba6b" providerId="ADAL" clId="{FE5F8D90-BCEF-4A12-BF80-E21227897E45}" dt="2019-10-15T19:23:01.618" v="227" actId="478"/>
          <ac:spMkLst>
            <pc:docMk/>
            <pc:sldMk cId="1793718602" sldId="287"/>
            <ac:spMk id="19" creationId="{0E51871A-D1F2-4EA1-9A98-9730D1C585D5}"/>
          </ac:spMkLst>
        </pc:spChg>
        <pc:graphicFrameChg chg="add">
          <ac:chgData name="Raseman, Billy" userId="9ecba7d1-df56-4aaf-8897-e5d879d2ba6b" providerId="ADAL" clId="{FE5F8D90-BCEF-4A12-BF80-E21227897E45}" dt="2019-10-15T19:23:06.278" v="228"/>
          <ac:graphicFrameMkLst>
            <pc:docMk/>
            <pc:sldMk cId="1793718602" sldId="287"/>
            <ac:graphicFrameMk id="20" creationId="{D40B3403-EAF3-41A3-9449-6584849CB1AB}"/>
          </ac:graphicFrameMkLst>
        </pc:graphicFrameChg>
        <pc:picChg chg="add del mod">
          <ac:chgData name="Raseman, Billy" userId="9ecba7d1-df56-4aaf-8897-e5d879d2ba6b" providerId="ADAL" clId="{FE5F8D90-BCEF-4A12-BF80-E21227897E45}" dt="2019-10-15T19:01:30.274" v="87" actId="931"/>
          <ac:picMkLst>
            <pc:docMk/>
            <pc:sldMk cId="1793718602" sldId="287"/>
            <ac:picMk id="7" creationId="{C9AF2AE0-F777-4FCD-953A-EAEE5AA5715B}"/>
          </ac:picMkLst>
        </pc:picChg>
        <pc:picChg chg="add del mod">
          <ac:chgData name="Raseman, Billy" userId="9ecba7d1-df56-4aaf-8897-e5d879d2ba6b" providerId="ADAL" clId="{FE5F8D90-BCEF-4A12-BF80-E21227897E45}" dt="2019-10-15T19:01:29.353" v="85" actId="931"/>
          <ac:picMkLst>
            <pc:docMk/>
            <pc:sldMk cId="1793718602" sldId="287"/>
            <ac:picMk id="9" creationId="{67FBB088-6766-4A87-893A-E672CC2197EB}"/>
          </ac:picMkLst>
        </pc:picChg>
        <pc:picChg chg="add del mod">
          <ac:chgData name="Raseman, Billy" userId="9ecba7d1-df56-4aaf-8897-e5d879d2ba6b" providerId="ADAL" clId="{FE5F8D90-BCEF-4A12-BF80-E21227897E45}" dt="2019-10-15T19:22:59.198" v="226" actId="478"/>
          <ac:picMkLst>
            <pc:docMk/>
            <pc:sldMk cId="1793718602" sldId="287"/>
            <ac:picMk id="14" creationId="{0F3E5EA3-65BF-4D59-B1EE-A301E6B79466}"/>
          </ac:picMkLst>
        </pc:picChg>
        <pc:picChg chg="add del mod ord">
          <ac:chgData name="Raseman, Billy" userId="9ecba7d1-df56-4aaf-8897-e5d879d2ba6b" providerId="ADAL" clId="{FE5F8D90-BCEF-4A12-BF80-E21227897E45}" dt="2019-10-15T19:22:52.217" v="222" actId="21"/>
          <ac:picMkLst>
            <pc:docMk/>
            <pc:sldMk cId="1793718602" sldId="287"/>
            <ac:picMk id="16" creationId="{D08E59B8-9BF9-4AB3-94DD-3CECBCC2E183}"/>
          </ac:picMkLst>
        </pc:picChg>
        <pc:picChg chg="add mod ord">
          <ac:chgData name="Raseman, Billy" userId="9ecba7d1-df56-4aaf-8897-e5d879d2ba6b" providerId="ADAL" clId="{FE5F8D90-BCEF-4A12-BF80-E21227897E45}" dt="2019-10-15T19:22:58.128" v="225" actId="167"/>
          <ac:picMkLst>
            <pc:docMk/>
            <pc:sldMk cId="1793718602" sldId="287"/>
            <ac:picMk id="17" creationId="{30BCA128-8350-483F-AC92-8D5C13979BC8}"/>
          </ac:picMkLst>
        </pc:picChg>
      </pc:sldChg>
      <pc:sldChg chg="addSp delSp modSp add">
        <pc:chgData name="Raseman, Billy" userId="9ecba7d1-df56-4aaf-8897-e5d879d2ba6b" providerId="ADAL" clId="{FE5F8D90-BCEF-4A12-BF80-E21227897E45}" dt="2019-10-15T19:22:48.727" v="220" actId="478"/>
        <pc:sldMkLst>
          <pc:docMk/>
          <pc:sldMk cId="4182081990" sldId="288"/>
        </pc:sldMkLst>
        <pc:spChg chg="add del mod">
          <ac:chgData name="Raseman, Billy" userId="9ecba7d1-df56-4aaf-8897-e5d879d2ba6b" providerId="ADAL" clId="{FE5F8D90-BCEF-4A12-BF80-E21227897E45}" dt="2019-10-15T19:22:48.727" v="220" actId="478"/>
          <ac:spMkLst>
            <pc:docMk/>
            <pc:sldMk cId="4182081990" sldId="288"/>
            <ac:spMk id="3" creationId="{6F0E7727-FEC6-4C3E-8A92-1EB907A7EDCB}"/>
          </ac:spMkLst>
        </pc:spChg>
        <pc:graphicFrameChg chg="add mod">
          <ac:chgData name="Raseman, Billy" userId="9ecba7d1-df56-4aaf-8897-e5d879d2ba6b" providerId="ADAL" clId="{FE5F8D90-BCEF-4A12-BF80-E21227897E45}" dt="2019-10-15T19:22:27.042" v="214" actId="1076"/>
          <ac:graphicFrameMkLst>
            <pc:docMk/>
            <pc:sldMk cId="4182081990" sldId="288"/>
            <ac:graphicFrameMk id="6" creationId="{A40D230E-7AFC-4C85-926A-16A3AC4C8BE9}"/>
          </ac:graphicFrameMkLst>
        </pc:graphicFrameChg>
        <pc:picChg chg="add del">
          <ac:chgData name="Raseman, Billy" userId="9ecba7d1-df56-4aaf-8897-e5d879d2ba6b" providerId="ADAL" clId="{FE5F8D90-BCEF-4A12-BF80-E21227897E45}" dt="2019-10-15T19:22:48.727" v="220" actId="478"/>
          <ac:picMkLst>
            <pc:docMk/>
            <pc:sldMk cId="4182081990" sldId="288"/>
            <ac:picMk id="14" creationId="{0F3E5EA3-65BF-4D59-B1EE-A301E6B79466}"/>
          </ac:picMkLst>
        </pc:picChg>
        <pc:picChg chg="del">
          <ac:chgData name="Raseman, Billy" userId="9ecba7d1-df56-4aaf-8897-e5d879d2ba6b" providerId="ADAL" clId="{FE5F8D90-BCEF-4A12-BF80-E21227897E45}" dt="2019-10-15T19:22:23.750" v="212" actId="478"/>
          <ac:picMkLst>
            <pc:docMk/>
            <pc:sldMk cId="4182081990" sldId="288"/>
            <ac:picMk id="16" creationId="{D08E59B8-9BF9-4AB3-94DD-3CECBCC2E183}"/>
          </ac:picMkLst>
        </pc:picChg>
      </pc:sldChg>
    </pc:docChg>
  </pc:docChgLst>
  <pc:docChgLst>
    <pc:chgData name="Stanford, Benjamin" userId="973d3cc7-1e8a-46a3-925c-cef47055ba84" providerId="ADAL" clId="{BDB1162B-E453-4959-904B-64A2234EB4C1}"/>
    <pc:docChg chg="undo custSel addSld delSld modSld sldOrd">
      <pc:chgData name="Stanford, Benjamin" userId="973d3cc7-1e8a-46a3-925c-cef47055ba84" providerId="ADAL" clId="{BDB1162B-E453-4959-904B-64A2234EB4C1}" dt="2019-11-04T21:30:06.683" v="1512"/>
      <pc:docMkLst>
        <pc:docMk/>
      </pc:docMkLst>
      <pc:sldChg chg="modSp">
        <pc:chgData name="Stanford, Benjamin" userId="973d3cc7-1e8a-46a3-925c-cef47055ba84" providerId="ADAL" clId="{BDB1162B-E453-4959-904B-64A2234EB4C1}" dt="2019-10-31T19:38:12.426" v="13" actId="20577"/>
        <pc:sldMkLst>
          <pc:docMk/>
          <pc:sldMk cId="4049093780" sldId="256"/>
        </pc:sldMkLst>
        <pc:spChg chg="mod">
          <ac:chgData name="Stanford, Benjamin" userId="973d3cc7-1e8a-46a3-925c-cef47055ba84" providerId="ADAL" clId="{BDB1162B-E453-4959-904B-64A2234EB4C1}" dt="2019-10-31T19:38:12.426" v="13" actId="20577"/>
          <ac:spMkLst>
            <pc:docMk/>
            <pc:sldMk cId="4049093780" sldId="256"/>
            <ac:spMk id="11" creationId="{8E52921B-67D9-46B9-8C2E-C5334897F70D}"/>
          </ac:spMkLst>
        </pc:spChg>
      </pc:sldChg>
      <pc:sldChg chg="addSp delSp modSp">
        <pc:chgData name="Stanford, Benjamin" userId="973d3cc7-1e8a-46a3-925c-cef47055ba84" providerId="ADAL" clId="{BDB1162B-E453-4959-904B-64A2234EB4C1}" dt="2019-11-01T17:21:34.465" v="1406" actId="1076"/>
        <pc:sldMkLst>
          <pc:docMk/>
          <pc:sldMk cId="1895379428" sldId="258"/>
        </pc:sldMkLst>
        <pc:spChg chg="add del mod">
          <ac:chgData name="Stanford, Benjamin" userId="973d3cc7-1e8a-46a3-925c-cef47055ba84" providerId="ADAL" clId="{BDB1162B-E453-4959-904B-64A2234EB4C1}" dt="2019-11-01T17:20:35.188" v="1391" actId="478"/>
          <ac:spMkLst>
            <pc:docMk/>
            <pc:sldMk cId="1895379428" sldId="258"/>
            <ac:spMk id="2" creationId="{BF8FFEF6-66BC-40E1-B57D-9B8E1571396A}"/>
          </ac:spMkLst>
        </pc:spChg>
        <pc:spChg chg="del mod">
          <ac:chgData name="Stanford, Benjamin" userId="973d3cc7-1e8a-46a3-925c-cef47055ba84" providerId="ADAL" clId="{BDB1162B-E453-4959-904B-64A2234EB4C1}" dt="2019-10-31T19:42:03.098" v="282" actId="478"/>
          <ac:spMkLst>
            <pc:docMk/>
            <pc:sldMk cId="1895379428" sldId="258"/>
            <ac:spMk id="4" creationId="{44F55EC9-DD53-4318-91D7-98A94531D2F8}"/>
          </ac:spMkLst>
        </pc:spChg>
        <pc:spChg chg="add del mod">
          <ac:chgData name="Stanford, Benjamin" userId="973d3cc7-1e8a-46a3-925c-cef47055ba84" providerId="ADAL" clId="{BDB1162B-E453-4959-904B-64A2234EB4C1}" dt="2019-10-31T19:42:08.312" v="283" actId="478"/>
          <ac:spMkLst>
            <pc:docMk/>
            <pc:sldMk cId="1895379428" sldId="258"/>
            <ac:spMk id="5" creationId="{5F88D281-518B-4AC3-AC22-345551868FD3}"/>
          </ac:spMkLst>
        </pc:spChg>
        <pc:spChg chg="del">
          <ac:chgData name="Stanford, Benjamin" userId="973d3cc7-1e8a-46a3-925c-cef47055ba84" providerId="ADAL" clId="{BDB1162B-E453-4959-904B-64A2234EB4C1}" dt="2019-10-31T19:42:09.110" v="284" actId="478"/>
          <ac:spMkLst>
            <pc:docMk/>
            <pc:sldMk cId="1895379428" sldId="258"/>
            <ac:spMk id="8" creationId="{6294483E-BFCD-41BA-9F66-06A3DA036AA1}"/>
          </ac:spMkLst>
        </pc:spChg>
        <pc:spChg chg="del">
          <ac:chgData name="Stanford, Benjamin" userId="973d3cc7-1e8a-46a3-925c-cef47055ba84" providerId="ADAL" clId="{BDB1162B-E453-4959-904B-64A2234EB4C1}" dt="2019-10-31T19:42:12.623" v="286" actId="478"/>
          <ac:spMkLst>
            <pc:docMk/>
            <pc:sldMk cId="1895379428" sldId="258"/>
            <ac:spMk id="13" creationId="{E1FF824B-BB30-4157-BF30-31B1BCFD89CF}"/>
          </ac:spMkLst>
        </pc:spChg>
        <pc:spChg chg="del">
          <ac:chgData name="Stanford, Benjamin" userId="973d3cc7-1e8a-46a3-925c-cef47055ba84" providerId="ADAL" clId="{BDB1162B-E453-4959-904B-64A2234EB4C1}" dt="2019-10-31T19:42:14.593" v="287" actId="478"/>
          <ac:spMkLst>
            <pc:docMk/>
            <pc:sldMk cId="1895379428" sldId="258"/>
            <ac:spMk id="15" creationId="{F97369A4-6DD0-4159-922C-A45962D12714}"/>
          </ac:spMkLst>
        </pc:spChg>
        <pc:spChg chg="del">
          <ac:chgData name="Stanford, Benjamin" userId="973d3cc7-1e8a-46a3-925c-cef47055ba84" providerId="ADAL" clId="{BDB1162B-E453-4959-904B-64A2234EB4C1}" dt="2019-10-31T19:42:19.220" v="290" actId="478"/>
          <ac:spMkLst>
            <pc:docMk/>
            <pc:sldMk cId="1895379428" sldId="258"/>
            <ac:spMk id="16" creationId="{EF5180AD-FAE5-4A3E-8875-8FDE28506B8F}"/>
          </ac:spMkLst>
        </pc:spChg>
        <pc:spChg chg="mod">
          <ac:chgData name="Stanford, Benjamin" userId="973d3cc7-1e8a-46a3-925c-cef47055ba84" providerId="ADAL" clId="{BDB1162B-E453-4959-904B-64A2234EB4C1}" dt="2019-10-31T19:40:43.847" v="246" actId="20577"/>
          <ac:spMkLst>
            <pc:docMk/>
            <pc:sldMk cId="1895379428" sldId="258"/>
            <ac:spMk id="18" creationId="{A7D0B6D0-63FC-42FA-A01E-CC104C752115}"/>
          </ac:spMkLst>
        </pc:spChg>
        <pc:picChg chg="add mod modCrop">
          <ac:chgData name="Stanford, Benjamin" userId="973d3cc7-1e8a-46a3-925c-cef47055ba84" providerId="ADAL" clId="{BDB1162B-E453-4959-904B-64A2234EB4C1}" dt="2019-11-01T17:21:34.465" v="1406" actId="1076"/>
          <ac:picMkLst>
            <pc:docMk/>
            <pc:sldMk cId="1895379428" sldId="258"/>
            <ac:picMk id="3" creationId="{B7333796-2271-4102-816A-092CBAEF042B}"/>
          </ac:picMkLst>
        </pc:picChg>
        <pc:picChg chg="add mod modCrop">
          <ac:chgData name="Stanford, Benjamin" userId="973d3cc7-1e8a-46a3-925c-cef47055ba84" providerId="ADAL" clId="{BDB1162B-E453-4959-904B-64A2234EB4C1}" dt="2019-11-01T17:21:27.975" v="1404" actId="732"/>
          <ac:picMkLst>
            <pc:docMk/>
            <pc:sldMk cId="1895379428" sldId="258"/>
            <ac:picMk id="11" creationId="{0A5A8DE2-0272-4CA6-B22B-D30CE35F8682}"/>
          </ac:picMkLst>
        </pc:picChg>
        <pc:cxnChg chg="del">
          <ac:chgData name="Stanford, Benjamin" userId="973d3cc7-1e8a-46a3-925c-cef47055ba84" providerId="ADAL" clId="{BDB1162B-E453-4959-904B-64A2234EB4C1}" dt="2019-10-31T19:42:10.148" v="285" actId="478"/>
          <ac:cxnSpMkLst>
            <pc:docMk/>
            <pc:sldMk cId="1895379428" sldId="258"/>
            <ac:cxnSpMk id="6" creationId="{88ADC770-4A1C-4ADE-893F-74FE1B70833A}"/>
          </ac:cxnSpMkLst>
        </pc:cxnChg>
      </pc:sldChg>
      <pc:sldChg chg="ord">
        <pc:chgData name="Stanford, Benjamin" userId="973d3cc7-1e8a-46a3-925c-cef47055ba84" providerId="ADAL" clId="{BDB1162B-E453-4959-904B-64A2234EB4C1}" dt="2019-11-04T21:30:06.683" v="1512"/>
        <pc:sldMkLst>
          <pc:docMk/>
          <pc:sldMk cId="2955371241" sldId="262"/>
        </pc:sldMkLst>
      </pc:sldChg>
      <pc:sldChg chg="addSp delSp modSp">
        <pc:chgData name="Stanford, Benjamin" userId="973d3cc7-1e8a-46a3-925c-cef47055ba84" providerId="ADAL" clId="{BDB1162B-E453-4959-904B-64A2234EB4C1}" dt="2019-10-31T21:08:17.901" v="1052" actId="14100"/>
        <pc:sldMkLst>
          <pc:docMk/>
          <pc:sldMk cId="2153423635" sldId="278"/>
        </pc:sldMkLst>
        <pc:spChg chg="add mod">
          <ac:chgData name="Stanford, Benjamin" userId="973d3cc7-1e8a-46a3-925c-cef47055ba84" providerId="ADAL" clId="{BDB1162B-E453-4959-904B-64A2234EB4C1}" dt="2019-10-31T21:06:59.811" v="1040"/>
          <ac:spMkLst>
            <pc:docMk/>
            <pc:sldMk cId="2153423635" sldId="278"/>
            <ac:spMk id="2" creationId="{EF546126-CA74-4494-990D-629DBAF687FC}"/>
          </ac:spMkLst>
        </pc:spChg>
        <pc:spChg chg="del">
          <ac:chgData name="Stanford, Benjamin" userId="973d3cc7-1e8a-46a3-925c-cef47055ba84" providerId="ADAL" clId="{BDB1162B-E453-4959-904B-64A2234EB4C1}" dt="2019-10-31T21:06:59.811" v="1040"/>
          <ac:spMkLst>
            <pc:docMk/>
            <pc:sldMk cId="2153423635" sldId="278"/>
            <ac:spMk id="10" creationId="{A2F3DEA6-F9B1-44BB-878E-634596CF8E31}"/>
          </ac:spMkLst>
        </pc:spChg>
        <pc:spChg chg="del">
          <ac:chgData name="Stanford, Benjamin" userId="973d3cc7-1e8a-46a3-925c-cef47055ba84" providerId="ADAL" clId="{BDB1162B-E453-4959-904B-64A2234EB4C1}" dt="2019-10-31T21:06:59.811" v="1040"/>
          <ac:spMkLst>
            <pc:docMk/>
            <pc:sldMk cId="2153423635" sldId="278"/>
            <ac:spMk id="13" creationId="{A5FD97E1-2340-49B6-95EC-46CD739BC2A7}"/>
          </ac:spMkLst>
        </pc:spChg>
        <pc:spChg chg="mod">
          <ac:chgData name="Stanford, Benjamin" userId="973d3cc7-1e8a-46a3-925c-cef47055ba84" providerId="ADAL" clId="{BDB1162B-E453-4959-904B-64A2234EB4C1}" dt="2019-10-31T21:07:15.857" v="1041" actId="1076"/>
          <ac:spMkLst>
            <pc:docMk/>
            <pc:sldMk cId="2153423635" sldId="278"/>
            <ac:spMk id="14" creationId="{9F5A46AA-9EC7-48FD-A591-1AA34B4CAAA3}"/>
          </ac:spMkLst>
        </pc:spChg>
        <pc:spChg chg="mod">
          <ac:chgData name="Stanford, Benjamin" userId="973d3cc7-1e8a-46a3-925c-cef47055ba84" providerId="ADAL" clId="{BDB1162B-E453-4959-904B-64A2234EB4C1}" dt="2019-10-31T21:07:15.857" v="1041" actId="1076"/>
          <ac:spMkLst>
            <pc:docMk/>
            <pc:sldMk cId="2153423635" sldId="278"/>
            <ac:spMk id="15" creationId="{91264D25-636B-481C-B18A-CCC5D57871F0}"/>
          </ac:spMkLst>
        </pc:spChg>
        <pc:spChg chg="add mod">
          <ac:chgData name="Stanford, Benjamin" userId="973d3cc7-1e8a-46a3-925c-cef47055ba84" providerId="ADAL" clId="{BDB1162B-E453-4959-904B-64A2234EB4C1}" dt="2019-10-31T21:07:26.385" v="1043" actId="1076"/>
          <ac:spMkLst>
            <pc:docMk/>
            <pc:sldMk cId="2153423635" sldId="278"/>
            <ac:spMk id="16" creationId="{F904B935-5CEA-4BFA-84B7-C22F3C6CAD7B}"/>
          </ac:spMkLst>
        </pc:spChg>
        <pc:spChg chg="add mod">
          <ac:chgData name="Stanford, Benjamin" userId="973d3cc7-1e8a-46a3-925c-cef47055ba84" providerId="ADAL" clId="{BDB1162B-E453-4959-904B-64A2234EB4C1}" dt="2019-10-31T21:07:26.385" v="1043" actId="1076"/>
          <ac:spMkLst>
            <pc:docMk/>
            <pc:sldMk cId="2153423635" sldId="278"/>
            <ac:spMk id="18" creationId="{9B5279F1-BFB3-4F69-A6D7-112B60B70AC5}"/>
          </ac:spMkLst>
        </pc:spChg>
        <pc:picChg chg="del mod">
          <ac:chgData name="Stanford, Benjamin" userId="973d3cc7-1e8a-46a3-925c-cef47055ba84" providerId="ADAL" clId="{BDB1162B-E453-4959-904B-64A2234EB4C1}" dt="2019-10-31T21:06:59.811" v="1040"/>
          <ac:picMkLst>
            <pc:docMk/>
            <pc:sldMk cId="2153423635" sldId="278"/>
            <ac:picMk id="3" creationId="{39418A54-C661-4665-ABC2-B3EDAFF3EB18}"/>
          </ac:picMkLst>
        </pc:picChg>
        <pc:picChg chg="mod">
          <ac:chgData name="Stanford, Benjamin" userId="973d3cc7-1e8a-46a3-925c-cef47055ba84" providerId="ADAL" clId="{BDB1162B-E453-4959-904B-64A2234EB4C1}" dt="2019-10-31T21:07:15.857" v="1041" actId="1076"/>
          <ac:picMkLst>
            <pc:docMk/>
            <pc:sldMk cId="2153423635" sldId="278"/>
            <ac:picMk id="8" creationId="{0FC533BC-7BEB-4B63-94CE-8B0DB03E3BEB}"/>
          </ac:picMkLst>
        </pc:picChg>
        <pc:picChg chg="add mod">
          <ac:chgData name="Stanford, Benjamin" userId="973d3cc7-1e8a-46a3-925c-cef47055ba84" providerId="ADAL" clId="{BDB1162B-E453-4959-904B-64A2234EB4C1}" dt="2019-10-31T21:07:38.637" v="1047" actId="1076"/>
          <ac:picMkLst>
            <pc:docMk/>
            <pc:sldMk cId="2153423635" sldId="278"/>
            <ac:picMk id="17" creationId="{2079BD1E-2FF6-4CA1-8E0F-B48F30EF124D}"/>
          </ac:picMkLst>
        </pc:picChg>
        <pc:cxnChg chg="mod">
          <ac:chgData name="Stanford, Benjamin" userId="973d3cc7-1e8a-46a3-925c-cef47055ba84" providerId="ADAL" clId="{BDB1162B-E453-4959-904B-64A2234EB4C1}" dt="2019-10-31T21:07:45.411" v="1048" actId="1076"/>
          <ac:cxnSpMkLst>
            <pc:docMk/>
            <pc:sldMk cId="2153423635" sldId="278"/>
            <ac:cxnSpMk id="11" creationId="{C586328E-C29A-45E1-962F-17D46B7F1611}"/>
          </ac:cxnSpMkLst>
        </pc:cxnChg>
        <pc:cxnChg chg="mod ord">
          <ac:chgData name="Stanford, Benjamin" userId="973d3cc7-1e8a-46a3-925c-cef47055ba84" providerId="ADAL" clId="{BDB1162B-E453-4959-904B-64A2234EB4C1}" dt="2019-10-31T21:08:17.901" v="1052" actId="14100"/>
          <ac:cxnSpMkLst>
            <pc:docMk/>
            <pc:sldMk cId="2153423635" sldId="278"/>
            <ac:cxnSpMk id="12" creationId="{B7CE037F-5974-4917-8F3F-486EF07ACD4C}"/>
          </ac:cxnSpMkLst>
        </pc:cxnChg>
      </pc:sldChg>
      <pc:sldChg chg="addSp delSp modSp addCm delCm modCm">
        <pc:chgData name="Stanford, Benjamin" userId="973d3cc7-1e8a-46a3-925c-cef47055ba84" providerId="ADAL" clId="{BDB1162B-E453-4959-904B-64A2234EB4C1}" dt="2019-11-04T21:21:54.988" v="1511" actId="478"/>
        <pc:sldMkLst>
          <pc:docMk/>
          <pc:sldMk cId="936087786" sldId="281"/>
        </pc:sldMkLst>
        <pc:spChg chg="add del mod">
          <ac:chgData name="Stanford, Benjamin" userId="973d3cc7-1e8a-46a3-925c-cef47055ba84" providerId="ADAL" clId="{BDB1162B-E453-4959-904B-64A2234EB4C1}" dt="2019-11-04T21:21:54.988" v="1511" actId="478"/>
          <ac:spMkLst>
            <pc:docMk/>
            <pc:sldMk cId="936087786" sldId="281"/>
            <ac:spMk id="3" creationId="{8A704843-E492-4DF8-9685-258D22E06028}"/>
          </ac:spMkLst>
        </pc:spChg>
        <pc:spChg chg="del">
          <ac:chgData name="Stanford, Benjamin" userId="973d3cc7-1e8a-46a3-925c-cef47055ba84" providerId="ADAL" clId="{BDB1162B-E453-4959-904B-64A2234EB4C1}" dt="2019-10-31T21:17:39.334" v="1147"/>
          <ac:spMkLst>
            <pc:docMk/>
            <pc:sldMk cId="936087786" sldId="281"/>
            <ac:spMk id="10" creationId="{031CC778-808C-4F70-B021-0F2208DAA561}"/>
          </ac:spMkLst>
        </pc:spChg>
        <pc:spChg chg="mod">
          <ac:chgData name="Stanford, Benjamin" userId="973d3cc7-1e8a-46a3-925c-cef47055ba84" providerId="ADAL" clId="{BDB1162B-E453-4959-904B-64A2234EB4C1}" dt="2019-10-31T21:17:52.339" v="1148" actId="1076"/>
          <ac:spMkLst>
            <pc:docMk/>
            <pc:sldMk cId="936087786" sldId="281"/>
            <ac:spMk id="11" creationId="{3B11A3ED-F44E-4F7B-A0BB-8BDA34A5AF91}"/>
          </ac:spMkLst>
        </pc:spChg>
        <pc:spChg chg="del">
          <ac:chgData name="Stanford, Benjamin" userId="973d3cc7-1e8a-46a3-925c-cef47055ba84" providerId="ADAL" clId="{BDB1162B-E453-4959-904B-64A2234EB4C1}" dt="2019-10-31T21:17:39.334" v="1147"/>
          <ac:spMkLst>
            <pc:docMk/>
            <pc:sldMk cId="936087786" sldId="281"/>
            <ac:spMk id="13" creationId="{4D746CB8-9A7D-442F-AF62-5640331AABA8}"/>
          </ac:spMkLst>
        </pc:spChg>
        <pc:spChg chg="add mod">
          <ac:chgData name="Stanford, Benjamin" userId="973d3cc7-1e8a-46a3-925c-cef47055ba84" providerId="ADAL" clId="{BDB1162B-E453-4959-904B-64A2234EB4C1}" dt="2019-10-31T21:18:27.858" v="1161" actId="1076"/>
          <ac:spMkLst>
            <pc:docMk/>
            <pc:sldMk cId="936087786" sldId="281"/>
            <ac:spMk id="15" creationId="{3A47A254-B158-498B-9A8D-DEFC385EAAE3}"/>
          </ac:spMkLst>
        </pc:spChg>
        <pc:spChg chg="mod">
          <ac:chgData name="Stanford, Benjamin" userId="973d3cc7-1e8a-46a3-925c-cef47055ba84" providerId="ADAL" clId="{BDB1162B-E453-4959-904B-64A2234EB4C1}" dt="2019-10-31T21:17:52.339" v="1148" actId="1076"/>
          <ac:spMkLst>
            <pc:docMk/>
            <pc:sldMk cId="936087786" sldId="281"/>
            <ac:spMk id="16" creationId="{D55832C9-3589-4BBA-8A70-39842CFC8679}"/>
          </ac:spMkLst>
        </pc:spChg>
        <pc:spChg chg="add mod">
          <ac:chgData name="Stanford, Benjamin" userId="973d3cc7-1e8a-46a3-925c-cef47055ba84" providerId="ADAL" clId="{BDB1162B-E453-4959-904B-64A2234EB4C1}" dt="2019-10-31T21:18:27.858" v="1161" actId="1076"/>
          <ac:spMkLst>
            <pc:docMk/>
            <pc:sldMk cId="936087786" sldId="281"/>
            <ac:spMk id="19" creationId="{4D22ED0B-AF1C-487F-8585-E9A161A4C5E8}"/>
          </ac:spMkLst>
        </pc:spChg>
        <pc:picChg chg="mod">
          <ac:chgData name="Stanford, Benjamin" userId="973d3cc7-1e8a-46a3-925c-cef47055ba84" providerId="ADAL" clId="{BDB1162B-E453-4959-904B-64A2234EB4C1}" dt="2019-10-31T21:17:52.339" v="1148" actId="1076"/>
          <ac:picMkLst>
            <pc:docMk/>
            <pc:sldMk cId="936087786" sldId="281"/>
            <ac:picMk id="7" creationId="{31E9DF6E-7A18-471B-B6E0-617684EDC233}"/>
          </ac:picMkLst>
        </pc:picChg>
        <pc:picChg chg="del">
          <ac:chgData name="Stanford, Benjamin" userId="973d3cc7-1e8a-46a3-925c-cef47055ba84" providerId="ADAL" clId="{BDB1162B-E453-4959-904B-64A2234EB4C1}" dt="2019-10-31T21:17:39.334" v="1147"/>
          <ac:picMkLst>
            <pc:docMk/>
            <pc:sldMk cId="936087786" sldId="281"/>
            <ac:picMk id="9" creationId="{4E9717AA-BF8F-4D88-8215-39D729C84D42}"/>
          </ac:picMkLst>
        </pc:picChg>
        <pc:picChg chg="add mod ord">
          <ac:chgData name="Stanford, Benjamin" userId="973d3cc7-1e8a-46a3-925c-cef47055ba84" providerId="ADAL" clId="{BDB1162B-E453-4959-904B-64A2234EB4C1}" dt="2019-10-31T21:18:32.611" v="1162" actId="167"/>
          <ac:picMkLst>
            <pc:docMk/>
            <pc:sldMk cId="936087786" sldId="281"/>
            <ac:picMk id="14" creationId="{1FAF28EC-F048-4BCF-B5B7-996A680E5CE5}"/>
          </ac:picMkLst>
        </pc:picChg>
        <pc:cxnChg chg="mod">
          <ac:chgData name="Stanford, Benjamin" userId="973d3cc7-1e8a-46a3-925c-cef47055ba84" providerId="ADAL" clId="{BDB1162B-E453-4959-904B-64A2234EB4C1}" dt="2019-10-31T21:18:00.805" v="1155" actId="1037"/>
          <ac:cxnSpMkLst>
            <pc:docMk/>
            <pc:sldMk cId="936087786" sldId="281"/>
            <ac:cxnSpMk id="17" creationId="{1A5496AC-4F09-4EA8-A741-B8E51691E9F2}"/>
          </ac:cxnSpMkLst>
        </pc:cxnChg>
        <pc:cxnChg chg="mod">
          <ac:chgData name="Stanford, Benjamin" userId="973d3cc7-1e8a-46a3-925c-cef47055ba84" providerId="ADAL" clId="{BDB1162B-E453-4959-904B-64A2234EB4C1}" dt="2019-10-31T21:18:14.446" v="1159" actId="14100"/>
          <ac:cxnSpMkLst>
            <pc:docMk/>
            <pc:sldMk cId="936087786" sldId="281"/>
            <ac:cxnSpMk id="18" creationId="{AB63BE25-EC37-4700-AFA9-ACBC98EF59C4}"/>
          </ac:cxnSpMkLst>
        </pc:cxnChg>
      </pc:sldChg>
      <pc:sldChg chg="addSp delSp modSp addCm delCm modCm">
        <pc:chgData name="Stanford, Benjamin" userId="973d3cc7-1e8a-46a3-925c-cef47055ba84" providerId="ADAL" clId="{BDB1162B-E453-4959-904B-64A2234EB4C1}" dt="2019-10-31T21:10:07.898" v="1066" actId="1592"/>
        <pc:sldMkLst>
          <pc:docMk/>
          <pc:sldMk cId="1793718602" sldId="287"/>
        </pc:sldMkLst>
        <pc:spChg chg="add del mod">
          <ac:chgData name="Stanford, Benjamin" userId="973d3cc7-1e8a-46a3-925c-cef47055ba84" providerId="ADAL" clId="{BDB1162B-E453-4959-904B-64A2234EB4C1}" dt="2019-10-31T20:01:53.970" v="428" actId="478"/>
          <ac:spMkLst>
            <pc:docMk/>
            <pc:sldMk cId="1793718602" sldId="287"/>
            <ac:spMk id="2" creationId="{FD66EBD0-C600-4D9D-B8B6-1106B75A0475}"/>
          </ac:spMkLst>
        </pc:spChg>
        <pc:spChg chg="add del mod">
          <ac:chgData name="Stanford, Benjamin" userId="973d3cc7-1e8a-46a3-925c-cef47055ba84" providerId="ADAL" clId="{BDB1162B-E453-4959-904B-64A2234EB4C1}" dt="2019-10-31T21:08:52.390" v="1054" actId="478"/>
          <ac:spMkLst>
            <pc:docMk/>
            <pc:sldMk cId="1793718602" sldId="287"/>
            <ac:spMk id="7" creationId="{5D1DD937-E511-481D-A691-EC9F0BFCC7A1}"/>
          </ac:spMkLst>
        </pc:spChg>
        <pc:spChg chg="mod">
          <ac:chgData name="Stanford, Benjamin" userId="973d3cc7-1e8a-46a3-925c-cef47055ba84" providerId="ADAL" clId="{BDB1162B-E453-4959-904B-64A2234EB4C1}" dt="2019-10-31T20:03:25.752" v="519" actId="20577"/>
          <ac:spMkLst>
            <pc:docMk/>
            <pc:sldMk cId="1793718602" sldId="287"/>
            <ac:spMk id="8" creationId="{BDD0D3C0-D981-48E6-8AE5-B23FD9921530}"/>
          </ac:spMkLst>
        </pc:spChg>
        <pc:spChg chg="mod">
          <ac:chgData name="Stanford, Benjamin" userId="973d3cc7-1e8a-46a3-925c-cef47055ba84" providerId="ADAL" clId="{BDB1162B-E453-4959-904B-64A2234EB4C1}" dt="2019-10-31T20:03:17.195" v="510" actId="1076"/>
          <ac:spMkLst>
            <pc:docMk/>
            <pc:sldMk cId="1793718602" sldId="287"/>
            <ac:spMk id="9" creationId="{15045B40-E77E-481B-8EF8-C7440EC4E4F9}"/>
          </ac:spMkLst>
        </pc:spChg>
        <pc:spChg chg="add mod">
          <ac:chgData name="Stanford, Benjamin" userId="973d3cc7-1e8a-46a3-925c-cef47055ba84" providerId="ADAL" clId="{BDB1162B-E453-4959-904B-64A2234EB4C1}" dt="2019-10-31T21:09:28.498" v="1058"/>
          <ac:spMkLst>
            <pc:docMk/>
            <pc:sldMk cId="1793718602" sldId="287"/>
            <ac:spMk id="10" creationId="{43457E3B-93FF-46F3-9B2E-DD3C01E6A3FF}"/>
          </ac:spMkLst>
        </pc:spChg>
        <pc:spChg chg="add mod">
          <ac:chgData name="Stanford, Benjamin" userId="973d3cc7-1e8a-46a3-925c-cef47055ba84" providerId="ADAL" clId="{BDB1162B-E453-4959-904B-64A2234EB4C1}" dt="2019-10-31T21:09:50.435" v="1064" actId="14100"/>
          <ac:spMkLst>
            <pc:docMk/>
            <pc:sldMk cId="1793718602" sldId="287"/>
            <ac:spMk id="13" creationId="{74C7388C-7C7E-4AF6-81D6-92344762B381}"/>
          </ac:spMkLst>
        </pc:spChg>
        <pc:cxnChg chg="add del mod">
          <ac:chgData name="Stanford, Benjamin" userId="973d3cc7-1e8a-46a3-925c-cef47055ba84" providerId="ADAL" clId="{BDB1162B-E453-4959-904B-64A2234EB4C1}" dt="2019-10-31T20:02:12.079" v="431" actId="478"/>
          <ac:cxnSpMkLst>
            <pc:docMk/>
            <pc:sldMk cId="1793718602" sldId="287"/>
            <ac:cxnSpMk id="4" creationId="{8BC04FDE-7C4E-4D87-A95B-76B70E9C4AEF}"/>
          </ac:cxnSpMkLst>
        </pc:cxnChg>
      </pc:sldChg>
      <pc:sldChg chg="addSp modSp addCm delCm modCm">
        <pc:chgData name="Stanford, Benjamin" userId="973d3cc7-1e8a-46a3-925c-cef47055ba84" providerId="ADAL" clId="{BDB1162B-E453-4959-904B-64A2234EB4C1}" dt="2019-10-31T21:13:39.860" v="1146" actId="1592"/>
        <pc:sldMkLst>
          <pc:docMk/>
          <pc:sldMk cId="4182081990" sldId="288"/>
        </pc:sldMkLst>
        <pc:spChg chg="add mod">
          <ac:chgData name="Stanford, Benjamin" userId="973d3cc7-1e8a-46a3-925c-cef47055ba84" providerId="ADAL" clId="{BDB1162B-E453-4959-904B-64A2234EB4C1}" dt="2019-10-31T21:10:49.849" v="1070"/>
          <ac:spMkLst>
            <pc:docMk/>
            <pc:sldMk cId="4182081990" sldId="288"/>
            <ac:spMk id="2" creationId="{A1ACBA4B-4057-46DE-80FA-E7CC7BB202D5}"/>
          </ac:spMkLst>
        </pc:spChg>
        <pc:spChg chg="add mod">
          <ac:chgData name="Stanford, Benjamin" userId="973d3cc7-1e8a-46a3-925c-cef47055ba84" providerId="ADAL" clId="{BDB1162B-E453-4959-904B-64A2234EB4C1}" dt="2019-10-31T21:11:44.533" v="1075" actId="1076"/>
          <ac:spMkLst>
            <pc:docMk/>
            <pc:sldMk cId="4182081990" sldId="288"/>
            <ac:spMk id="4" creationId="{2EE37C96-B0A8-4659-9849-1B4C3CE7BA78}"/>
          </ac:spMkLst>
        </pc:spChg>
        <pc:spChg chg="mod">
          <ac:chgData name="Stanford, Benjamin" userId="973d3cc7-1e8a-46a3-925c-cef47055ba84" providerId="ADAL" clId="{BDB1162B-E453-4959-904B-64A2234EB4C1}" dt="2019-10-31T21:13:32.577" v="1145" actId="1076"/>
          <ac:spMkLst>
            <pc:docMk/>
            <pc:sldMk cId="4182081990" sldId="288"/>
            <ac:spMk id="7" creationId="{D7A81BA1-221B-4BAA-B91B-359A6572310C}"/>
          </ac:spMkLst>
        </pc:spChg>
      </pc:sldChg>
      <pc:sldChg chg="ord">
        <pc:chgData name="Stanford, Benjamin" userId="973d3cc7-1e8a-46a3-925c-cef47055ba84" providerId="ADAL" clId="{BDB1162B-E453-4959-904B-64A2234EB4C1}" dt="2019-11-04T21:30:06.683" v="1512"/>
        <pc:sldMkLst>
          <pc:docMk/>
          <pc:sldMk cId="3368092889" sldId="303"/>
        </pc:sldMkLst>
      </pc:sldChg>
      <pc:sldChg chg="addSp modSp">
        <pc:chgData name="Stanford, Benjamin" userId="973d3cc7-1e8a-46a3-925c-cef47055ba84" providerId="ADAL" clId="{BDB1162B-E453-4959-904B-64A2234EB4C1}" dt="2019-10-31T20:20:19.742" v="563" actId="1076"/>
        <pc:sldMkLst>
          <pc:docMk/>
          <pc:sldMk cId="3851702915" sldId="306"/>
        </pc:sldMkLst>
        <pc:spChg chg="add mod">
          <ac:chgData name="Stanford, Benjamin" userId="973d3cc7-1e8a-46a3-925c-cef47055ba84" providerId="ADAL" clId="{BDB1162B-E453-4959-904B-64A2234EB4C1}" dt="2019-10-31T20:20:19.742" v="563" actId="1076"/>
          <ac:spMkLst>
            <pc:docMk/>
            <pc:sldMk cId="3851702915" sldId="306"/>
            <ac:spMk id="3" creationId="{59E0D374-A669-4A2E-B002-8949D4C6D7DB}"/>
          </ac:spMkLst>
        </pc:spChg>
      </pc:sldChg>
      <pc:sldChg chg="modSp addCm modCm">
        <pc:chgData name="Stanford, Benjamin" userId="973d3cc7-1e8a-46a3-925c-cef47055ba84" providerId="ADAL" clId="{BDB1162B-E453-4959-904B-64A2234EB4C1}" dt="2019-10-31T19:53:59.164" v="426"/>
        <pc:sldMkLst>
          <pc:docMk/>
          <pc:sldMk cId="416338372" sldId="307"/>
        </pc:sldMkLst>
        <pc:spChg chg="mod">
          <ac:chgData name="Stanford, Benjamin" userId="973d3cc7-1e8a-46a3-925c-cef47055ba84" providerId="ADAL" clId="{BDB1162B-E453-4959-904B-64A2234EB4C1}" dt="2019-10-31T19:52:27.096" v="424" actId="20577"/>
          <ac:spMkLst>
            <pc:docMk/>
            <pc:sldMk cId="416338372" sldId="307"/>
            <ac:spMk id="2" creationId="{39D3E8CA-8995-4080-9B95-BC6B2178628B}"/>
          </ac:spMkLst>
        </pc:spChg>
      </pc:sldChg>
      <pc:sldChg chg="modSp addCm modCm">
        <pc:chgData name="Stanford, Benjamin" userId="973d3cc7-1e8a-46a3-925c-cef47055ba84" providerId="ADAL" clId="{BDB1162B-E453-4959-904B-64A2234EB4C1}" dt="2019-11-04T20:52:00.899" v="1510"/>
        <pc:sldMkLst>
          <pc:docMk/>
          <pc:sldMk cId="3107777277" sldId="315"/>
        </pc:sldMkLst>
        <pc:spChg chg="mod">
          <ac:chgData name="Stanford, Benjamin" userId="973d3cc7-1e8a-46a3-925c-cef47055ba84" providerId="ADAL" clId="{BDB1162B-E453-4959-904B-64A2234EB4C1}" dt="2019-11-04T20:50:21.705" v="1506" actId="20577"/>
          <ac:spMkLst>
            <pc:docMk/>
            <pc:sldMk cId="3107777277" sldId="315"/>
            <ac:spMk id="7" creationId="{BD5B3EA4-9058-490C-8C6A-7D95050C77FC}"/>
          </ac:spMkLst>
        </pc:spChg>
      </pc:sldChg>
      <pc:sldChg chg="addSp delSp modSp">
        <pc:chgData name="Stanford, Benjamin" userId="973d3cc7-1e8a-46a3-925c-cef47055ba84" providerId="ADAL" clId="{BDB1162B-E453-4959-904B-64A2234EB4C1}" dt="2019-10-31T21:05:38.744" v="1035" actId="404"/>
        <pc:sldMkLst>
          <pc:docMk/>
          <pc:sldMk cId="3774211817" sldId="316"/>
        </pc:sldMkLst>
        <pc:spChg chg="mod">
          <ac:chgData name="Stanford, Benjamin" userId="973d3cc7-1e8a-46a3-925c-cef47055ba84" providerId="ADAL" clId="{BDB1162B-E453-4959-904B-64A2234EB4C1}" dt="2019-10-31T19:44:30.915" v="295" actId="14100"/>
          <ac:spMkLst>
            <pc:docMk/>
            <pc:sldMk cId="3774211817" sldId="316"/>
            <ac:spMk id="2" creationId="{FE093AC1-0802-42B3-B088-2DFD61BE1B44}"/>
          </ac:spMkLst>
        </pc:spChg>
        <pc:spChg chg="del mod">
          <ac:chgData name="Stanford, Benjamin" userId="973d3cc7-1e8a-46a3-925c-cef47055ba84" providerId="ADAL" clId="{BDB1162B-E453-4959-904B-64A2234EB4C1}" dt="2019-10-31T19:46:35.931" v="349" actId="478"/>
          <ac:spMkLst>
            <pc:docMk/>
            <pc:sldMk cId="3774211817" sldId="316"/>
            <ac:spMk id="3" creationId="{97F4E960-8ADC-4A89-A749-27CA41F84342}"/>
          </ac:spMkLst>
        </pc:spChg>
        <pc:spChg chg="add mod">
          <ac:chgData name="Stanford, Benjamin" userId="973d3cc7-1e8a-46a3-925c-cef47055ba84" providerId="ADAL" clId="{BDB1162B-E453-4959-904B-64A2234EB4C1}" dt="2019-10-31T21:05:38.744" v="1035" actId="404"/>
          <ac:spMkLst>
            <pc:docMk/>
            <pc:sldMk cId="3774211817" sldId="316"/>
            <ac:spMk id="5" creationId="{BA474844-F5EF-4989-9410-BA1D24710956}"/>
          </ac:spMkLst>
        </pc:spChg>
        <pc:spChg chg="mod">
          <ac:chgData name="Stanford, Benjamin" userId="973d3cc7-1e8a-46a3-925c-cef47055ba84" providerId="ADAL" clId="{BDB1162B-E453-4959-904B-64A2234EB4C1}" dt="2019-10-31T19:44:11.520" v="293" actId="403"/>
          <ac:spMkLst>
            <pc:docMk/>
            <pc:sldMk cId="3774211817" sldId="316"/>
            <ac:spMk id="7" creationId="{BD5B3EA4-9058-490C-8C6A-7D95050C77FC}"/>
          </ac:spMkLst>
        </pc:spChg>
        <pc:spChg chg="del mod">
          <ac:chgData name="Stanford, Benjamin" userId="973d3cc7-1e8a-46a3-925c-cef47055ba84" providerId="ADAL" clId="{BDB1162B-E453-4959-904B-64A2234EB4C1}" dt="2019-10-31T19:46:29.937" v="346" actId="478"/>
          <ac:spMkLst>
            <pc:docMk/>
            <pc:sldMk cId="3774211817" sldId="316"/>
            <ac:spMk id="9" creationId="{CB281A89-CD9E-44E0-81A0-DE7102D04B05}"/>
          </ac:spMkLst>
        </pc:spChg>
        <pc:spChg chg="add">
          <ac:chgData name="Stanford, Benjamin" userId="973d3cc7-1e8a-46a3-925c-cef47055ba84" providerId="ADAL" clId="{BDB1162B-E453-4959-904B-64A2234EB4C1}" dt="2019-10-31T19:46:56.003" v="351"/>
          <ac:spMkLst>
            <pc:docMk/>
            <pc:sldMk cId="3774211817" sldId="316"/>
            <ac:spMk id="11" creationId="{55E129DD-EEE8-499E-8764-4588632E7CB6}"/>
          </ac:spMkLst>
        </pc:spChg>
        <pc:graphicFrameChg chg="del mod">
          <ac:chgData name="Stanford, Benjamin" userId="973d3cc7-1e8a-46a3-925c-cef47055ba84" providerId="ADAL" clId="{BDB1162B-E453-4959-904B-64A2234EB4C1}" dt="2019-10-31T19:46:32.452" v="347" actId="478"/>
          <ac:graphicFrameMkLst>
            <pc:docMk/>
            <pc:sldMk cId="3774211817" sldId="316"/>
            <ac:graphicFrameMk id="4" creationId="{28332220-5D98-4CEF-B4CF-A8B873B30458}"/>
          </ac:graphicFrameMkLst>
        </pc:graphicFrameChg>
        <pc:graphicFrameChg chg="del mod">
          <ac:chgData name="Stanford, Benjamin" userId="973d3cc7-1e8a-46a3-925c-cef47055ba84" providerId="ADAL" clId="{BDB1162B-E453-4959-904B-64A2234EB4C1}" dt="2019-10-31T19:46:34.133" v="348" actId="478"/>
          <ac:graphicFrameMkLst>
            <pc:docMk/>
            <pc:sldMk cId="3774211817" sldId="316"/>
            <ac:graphicFrameMk id="8" creationId="{CBFCD187-8744-4E58-BD20-06FAA073B5ED}"/>
          </ac:graphicFrameMkLst>
        </pc:graphicFrameChg>
        <pc:graphicFrameChg chg="add">
          <ac:chgData name="Stanford, Benjamin" userId="973d3cc7-1e8a-46a3-925c-cef47055ba84" providerId="ADAL" clId="{BDB1162B-E453-4959-904B-64A2234EB4C1}" dt="2019-10-31T19:46:56.003" v="351"/>
          <ac:graphicFrameMkLst>
            <pc:docMk/>
            <pc:sldMk cId="3774211817" sldId="316"/>
            <ac:graphicFrameMk id="10" creationId="{C31D81E3-38BF-4190-8694-DEA6CE98E682}"/>
          </ac:graphicFrameMkLst>
        </pc:graphicFrameChg>
      </pc:sldChg>
      <pc:sldChg chg="addSp delSp modSp add">
        <pc:chgData name="Stanford, Benjamin" userId="973d3cc7-1e8a-46a3-925c-cef47055ba84" providerId="ADAL" clId="{BDB1162B-E453-4959-904B-64A2234EB4C1}" dt="2019-10-31T20:39:46.997" v="774" actId="20577"/>
        <pc:sldMkLst>
          <pc:docMk/>
          <pc:sldMk cId="3372510045" sldId="329"/>
        </pc:sldMkLst>
        <pc:spChg chg="del">
          <ac:chgData name="Stanford, Benjamin" userId="973d3cc7-1e8a-46a3-925c-cef47055ba84" providerId="ADAL" clId="{BDB1162B-E453-4959-904B-64A2234EB4C1}" dt="2019-10-31T19:38:37.080" v="15"/>
          <ac:spMkLst>
            <pc:docMk/>
            <pc:sldMk cId="3372510045" sldId="329"/>
            <ac:spMk id="2" creationId="{97EC9443-6FFF-4068-8379-D13545ADAD73}"/>
          </ac:spMkLst>
        </pc:spChg>
        <pc:spChg chg="del">
          <ac:chgData name="Stanford, Benjamin" userId="973d3cc7-1e8a-46a3-925c-cef47055ba84" providerId="ADAL" clId="{BDB1162B-E453-4959-904B-64A2234EB4C1}" dt="2019-10-31T19:38:37.080" v="15"/>
          <ac:spMkLst>
            <pc:docMk/>
            <pc:sldMk cId="3372510045" sldId="329"/>
            <ac:spMk id="3" creationId="{4655C758-0010-4237-B46A-6237527D8B2A}"/>
          </ac:spMkLst>
        </pc:spChg>
        <pc:spChg chg="del">
          <ac:chgData name="Stanford, Benjamin" userId="973d3cc7-1e8a-46a3-925c-cef47055ba84" providerId="ADAL" clId="{BDB1162B-E453-4959-904B-64A2234EB4C1}" dt="2019-10-31T19:38:37.080" v="15"/>
          <ac:spMkLst>
            <pc:docMk/>
            <pc:sldMk cId="3372510045" sldId="329"/>
            <ac:spMk id="4" creationId="{57841E52-5E17-4FDD-B60F-67E6F332F077}"/>
          </ac:spMkLst>
        </pc:spChg>
        <pc:spChg chg="add mod">
          <ac:chgData name="Stanford, Benjamin" userId="973d3cc7-1e8a-46a3-925c-cef47055ba84" providerId="ADAL" clId="{BDB1162B-E453-4959-904B-64A2234EB4C1}" dt="2019-10-31T19:38:55.618" v="48" actId="20577"/>
          <ac:spMkLst>
            <pc:docMk/>
            <pc:sldMk cId="3372510045" sldId="329"/>
            <ac:spMk id="5" creationId="{31035873-9CE2-4635-9B81-20D466DBB356}"/>
          </ac:spMkLst>
        </pc:spChg>
        <pc:spChg chg="add mod">
          <ac:chgData name="Stanford, Benjamin" userId="973d3cc7-1e8a-46a3-925c-cef47055ba84" providerId="ADAL" clId="{BDB1162B-E453-4959-904B-64A2234EB4C1}" dt="2019-10-31T20:39:46.997" v="774" actId="20577"/>
          <ac:spMkLst>
            <pc:docMk/>
            <pc:sldMk cId="3372510045" sldId="329"/>
            <ac:spMk id="6" creationId="{09AD5201-6AEA-4964-864F-8FEDF5F1D924}"/>
          </ac:spMkLst>
        </pc:spChg>
        <pc:spChg chg="add del mod">
          <ac:chgData name="Stanford, Benjamin" userId="973d3cc7-1e8a-46a3-925c-cef47055ba84" providerId="ADAL" clId="{BDB1162B-E453-4959-904B-64A2234EB4C1}" dt="2019-10-31T19:39:00.610" v="49" actId="478"/>
          <ac:spMkLst>
            <pc:docMk/>
            <pc:sldMk cId="3372510045" sldId="329"/>
            <ac:spMk id="7" creationId="{E4E3CCA6-6D19-48AA-833B-3EEDB959BAFF}"/>
          </ac:spMkLst>
        </pc:spChg>
      </pc:sldChg>
      <pc:sldChg chg="delSp add">
        <pc:chgData name="Stanford, Benjamin" userId="973d3cc7-1e8a-46a3-925c-cef47055ba84" providerId="ADAL" clId="{BDB1162B-E453-4959-904B-64A2234EB4C1}" dt="2019-10-31T19:41:58.804" v="281" actId="478"/>
        <pc:sldMkLst>
          <pc:docMk/>
          <pc:sldMk cId="3705056861" sldId="330"/>
        </pc:sldMkLst>
        <pc:spChg chg="del">
          <ac:chgData name="Stanford, Benjamin" userId="973d3cc7-1e8a-46a3-925c-cef47055ba84" providerId="ADAL" clId="{BDB1162B-E453-4959-904B-64A2234EB4C1}" dt="2019-10-31T19:41:57.574" v="280" actId="478"/>
          <ac:spMkLst>
            <pc:docMk/>
            <pc:sldMk cId="3705056861" sldId="330"/>
            <ac:spMk id="2" creationId="{BF8FFEF6-66BC-40E1-B57D-9B8E1571396A}"/>
          </ac:spMkLst>
        </pc:spChg>
        <pc:picChg chg="del">
          <ac:chgData name="Stanford, Benjamin" userId="973d3cc7-1e8a-46a3-925c-cef47055ba84" providerId="ADAL" clId="{BDB1162B-E453-4959-904B-64A2234EB4C1}" dt="2019-10-31T19:41:58.804" v="281" actId="478"/>
          <ac:picMkLst>
            <pc:docMk/>
            <pc:sldMk cId="3705056861" sldId="330"/>
            <ac:picMk id="11" creationId="{0A5A8DE2-0272-4CA6-B22B-D30CE35F8682}"/>
          </ac:picMkLst>
        </pc:picChg>
      </pc:sldChg>
      <pc:sldChg chg="addSp delSp modSp add del">
        <pc:chgData name="Stanford, Benjamin" userId="973d3cc7-1e8a-46a3-925c-cef47055ba84" providerId="ADAL" clId="{BDB1162B-E453-4959-904B-64A2234EB4C1}" dt="2019-10-31T19:46:24.718" v="345" actId="2696"/>
        <pc:sldMkLst>
          <pc:docMk/>
          <pc:sldMk cId="1482912527" sldId="331"/>
        </pc:sldMkLst>
        <pc:spChg chg="del">
          <ac:chgData name="Stanford, Benjamin" userId="973d3cc7-1e8a-46a3-925c-cef47055ba84" providerId="ADAL" clId="{BDB1162B-E453-4959-904B-64A2234EB4C1}" dt="2019-10-31T19:45:45.471" v="297"/>
          <ac:spMkLst>
            <pc:docMk/>
            <pc:sldMk cId="1482912527" sldId="331"/>
            <ac:spMk id="2" creationId="{F6955552-AB09-47AE-89BB-109A6DF72D0C}"/>
          </ac:spMkLst>
        </pc:spChg>
        <pc:spChg chg="del">
          <ac:chgData name="Stanford, Benjamin" userId="973d3cc7-1e8a-46a3-925c-cef47055ba84" providerId="ADAL" clId="{BDB1162B-E453-4959-904B-64A2234EB4C1}" dt="2019-10-31T19:45:45.471" v="297"/>
          <ac:spMkLst>
            <pc:docMk/>
            <pc:sldMk cId="1482912527" sldId="331"/>
            <ac:spMk id="3" creationId="{07CFC2B8-3F7B-4DB0-ABFA-CB17AF1BF5C3}"/>
          </ac:spMkLst>
        </pc:spChg>
        <pc:spChg chg="del">
          <ac:chgData name="Stanford, Benjamin" userId="973d3cc7-1e8a-46a3-925c-cef47055ba84" providerId="ADAL" clId="{BDB1162B-E453-4959-904B-64A2234EB4C1}" dt="2019-10-31T19:45:45.471" v="297"/>
          <ac:spMkLst>
            <pc:docMk/>
            <pc:sldMk cId="1482912527" sldId="331"/>
            <ac:spMk id="4" creationId="{78BCB646-68D4-425C-8F1C-C693012C20BF}"/>
          </ac:spMkLst>
        </pc:spChg>
        <pc:spChg chg="del">
          <ac:chgData name="Stanford, Benjamin" userId="973d3cc7-1e8a-46a3-925c-cef47055ba84" providerId="ADAL" clId="{BDB1162B-E453-4959-904B-64A2234EB4C1}" dt="2019-10-31T19:45:45.471" v="297"/>
          <ac:spMkLst>
            <pc:docMk/>
            <pc:sldMk cId="1482912527" sldId="331"/>
            <ac:spMk id="5" creationId="{8F24C3F3-06DC-49BB-8001-17C450BD73B9}"/>
          </ac:spMkLst>
        </pc:spChg>
        <pc:spChg chg="add mod">
          <ac:chgData name="Stanford, Benjamin" userId="973d3cc7-1e8a-46a3-925c-cef47055ba84" providerId="ADAL" clId="{BDB1162B-E453-4959-904B-64A2234EB4C1}" dt="2019-10-31T19:45:58.005" v="343" actId="20577"/>
          <ac:spMkLst>
            <pc:docMk/>
            <pc:sldMk cId="1482912527" sldId="331"/>
            <ac:spMk id="6" creationId="{35671D3C-D228-4F46-9D20-EE1DD482B6F7}"/>
          </ac:spMkLst>
        </pc:spChg>
        <pc:spChg chg="add mod">
          <ac:chgData name="Stanford, Benjamin" userId="973d3cc7-1e8a-46a3-925c-cef47055ba84" providerId="ADAL" clId="{BDB1162B-E453-4959-904B-64A2234EB4C1}" dt="2019-10-31T19:45:45.471" v="297"/>
          <ac:spMkLst>
            <pc:docMk/>
            <pc:sldMk cId="1482912527" sldId="331"/>
            <ac:spMk id="7" creationId="{5D90D863-05FF-48CC-B3F5-AC51E612BCC6}"/>
          </ac:spMkLst>
        </pc:spChg>
        <pc:spChg chg="add mod">
          <ac:chgData name="Stanford, Benjamin" userId="973d3cc7-1e8a-46a3-925c-cef47055ba84" providerId="ADAL" clId="{BDB1162B-E453-4959-904B-64A2234EB4C1}" dt="2019-10-31T19:45:45.471" v="297"/>
          <ac:spMkLst>
            <pc:docMk/>
            <pc:sldMk cId="1482912527" sldId="331"/>
            <ac:spMk id="8" creationId="{E6CEF3E1-A913-4097-AA48-79238EED1489}"/>
          </ac:spMkLst>
        </pc:spChg>
      </pc:sldChg>
      <pc:sldChg chg="addSp delSp modSp add">
        <pc:chgData name="Stanford, Benjamin" userId="973d3cc7-1e8a-46a3-925c-cef47055ba84" providerId="ADAL" clId="{BDB1162B-E453-4959-904B-64A2234EB4C1}" dt="2019-10-31T21:05:32.373" v="1034" actId="1076"/>
        <pc:sldMkLst>
          <pc:docMk/>
          <pc:sldMk cId="1021231346" sldId="332"/>
        </pc:sldMkLst>
        <pc:spChg chg="del">
          <ac:chgData name="Stanford, Benjamin" userId="973d3cc7-1e8a-46a3-925c-cef47055ba84" providerId="ADAL" clId="{BDB1162B-E453-4959-904B-64A2234EB4C1}" dt="2019-10-31T19:46:53.783" v="350"/>
          <ac:spMkLst>
            <pc:docMk/>
            <pc:sldMk cId="1021231346" sldId="332"/>
            <ac:spMk id="3" creationId="{97F4E960-8ADC-4A89-A749-27CA41F84342}"/>
          </ac:spMkLst>
        </pc:spChg>
        <pc:spChg chg="add mod">
          <ac:chgData name="Stanford, Benjamin" userId="973d3cc7-1e8a-46a3-925c-cef47055ba84" providerId="ADAL" clId="{BDB1162B-E453-4959-904B-64A2234EB4C1}" dt="2019-10-31T21:05:32.373" v="1034" actId="1076"/>
          <ac:spMkLst>
            <pc:docMk/>
            <pc:sldMk cId="1021231346" sldId="332"/>
            <ac:spMk id="10" creationId="{4E80888F-ED53-4611-8A5B-21563FD6D5E7}"/>
          </ac:spMkLst>
        </pc:spChg>
        <pc:graphicFrameChg chg="del">
          <ac:chgData name="Stanford, Benjamin" userId="973d3cc7-1e8a-46a3-925c-cef47055ba84" providerId="ADAL" clId="{BDB1162B-E453-4959-904B-64A2234EB4C1}" dt="2019-10-31T19:46:53.783" v="350"/>
          <ac:graphicFrameMkLst>
            <pc:docMk/>
            <pc:sldMk cId="1021231346" sldId="332"/>
            <ac:graphicFrameMk id="8" creationId="{CBFCD187-8744-4E58-BD20-06FAA073B5ED}"/>
          </ac:graphicFrameMkLst>
        </pc:graphicFrameChg>
      </pc:sldChg>
      <pc:sldChg chg="addSp delSp modSp add addCm delCm modCm">
        <pc:chgData name="Stanford, Benjamin" userId="973d3cc7-1e8a-46a3-925c-cef47055ba84" providerId="ADAL" clId="{BDB1162B-E453-4959-904B-64A2234EB4C1}" dt="2019-10-31T21:26:07.685" v="1390" actId="1592"/>
        <pc:sldMkLst>
          <pc:docMk/>
          <pc:sldMk cId="671539549" sldId="333"/>
        </pc:sldMkLst>
        <pc:spChg chg="del">
          <ac:chgData name="Stanford, Benjamin" userId="973d3cc7-1e8a-46a3-925c-cef47055ba84" providerId="ADAL" clId="{BDB1162B-E453-4959-904B-64A2234EB4C1}" dt="2019-10-31T20:22:08.041" v="567"/>
          <ac:spMkLst>
            <pc:docMk/>
            <pc:sldMk cId="671539549" sldId="333"/>
            <ac:spMk id="2" creationId="{2D6040E5-AD87-4974-B4A1-A6873CC8096F}"/>
          </ac:spMkLst>
        </pc:spChg>
        <pc:spChg chg="del">
          <ac:chgData name="Stanford, Benjamin" userId="973d3cc7-1e8a-46a3-925c-cef47055ba84" providerId="ADAL" clId="{BDB1162B-E453-4959-904B-64A2234EB4C1}" dt="2019-10-31T20:22:08.041" v="567"/>
          <ac:spMkLst>
            <pc:docMk/>
            <pc:sldMk cId="671539549" sldId="333"/>
            <ac:spMk id="3" creationId="{54CFEB65-E4EE-49B2-8B45-D2DEDA64167D}"/>
          </ac:spMkLst>
        </pc:spChg>
        <pc:spChg chg="del">
          <ac:chgData name="Stanford, Benjamin" userId="973d3cc7-1e8a-46a3-925c-cef47055ba84" providerId="ADAL" clId="{BDB1162B-E453-4959-904B-64A2234EB4C1}" dt="2019-10-31T20:22:08.041" v="567"/>
          <ac:spMkLst>
            <pc:docMk/>
            <pc:sldMk cId="671539549" sldId="333"/>
            <ac:spMk id="4" creationId="{6FA36D9A-7C4F-4C6F-A006-AA3189F22488}"/>
          </ac:spMkLst>
        </pc:spChg>
        <pc:spChg chg="del">
          <ac:chgData name="Stanford, Benjamin" userId="973d3cc7-1e8a-46a3-925c-cef47055ba84" providerId="ADAL" clId="{BDB1162B-E453-4959-904B-64A2234EB4C1}" dt="2019-10-31T20:22:08.041" v="567"/>
          <ac:spMkLst>
            <pc:docMk/>
            <pc:sldMk cId="671539549" sldId="333"/>
            <ac:spMk id="5" creationId="{DA61A107-3A05-4E7D-AB50-9F3318A66B41}"/>
          </ac:spMkLst>
        </pc:spChg>
        <pc:spChg chg="add mod">
          <ac:chgData name="Stanford, Benjamin" userId="973d3cc7-1e8a-46a3-925c-cef47055ba84" providerId="ADAL" clId="{BDB1162B-E453-4959-904B-64A2234EB4C1}" dt="2019-10-31T21:23:37.462" v="1263" actId="20577"/>
          <ac:spMkLst>
            <pc:docMk/>
            <pc:sldMk cId="671539549" sldId="333"/>
            <ac:spMk id="6" creationId="{8C178F80-F23D-4563-9789-F7396AA4582D}"/>
          </ac:spMkLst>
        </pc:spChg>
        <pc:spChg chg="add del mod">
          <ac:chgData name="Stanford, Benjamin" userId="973d3cc7-1e8a-46a3-925c-cef47055ba84" providerId="ADAL" clId="{BDB1162B-E453-4959-904B-64A2234EB4C1}" dt="2019-10-31T21:24:40.928" v="1362" actId="478"/>
          <ac:spMkLst>
            <pc:docMk/>
            <pc:sldMk cId="671539549" sldId="333"/>
            <ac:spMk id="7" creationId="{2906A27C-8750-40B3-A224-8221AE5CB25C}"/>
          </ac:spMkLst>
        </pc:spChg>
        <pc:spChg chg="add mod">
          <ac:chgData name="Stanford, Benjamin" userId="973d3cc7-1e8a-46a3-925c-cef47055ba84" providerId="ADAL" clId="{BDB1162B-E453-4959-904B-64A2234EB4C1}" dt="2019-10-31T21:25:33.364" v="1389" actId="313"/>
          <ac:spMkLst>
            <pc:docMk/>
            <pc:sldMk cId="671539549" sldId="333"/>
            <ac:spMk id="8" creationId="{A42E82B2-985D-4D93-AC43-CBDCAE2F2892}"/>
          </ac:spMkLst>
        </pc:spChg>
        <pc:spChg chg="add mod">
          <ac:chgData name="Stanford, Benjamin" userId="973d3cc7-1e8a-46a3-925c-cef47055ba84" providerId="ADAL" clId="{BDB1162B-E453-4959-904B-64A2234EB4C1}" dt="2019-10-31T21:24:46.452" v="1364" actId="1076"/>
          <ac:spMkLst>
            <pc:docMk/>
            <pc:sldMk cId="671539549" sldId="333"/>
            <ac:spMk id="11" creationId="{2F71DBC6-65AF-4BB2-8B4B-374E557D142C}"/>
          </ac:spMkLst>
        </pc:spChg>
        <pc:spChg chg="add mod">
          <ac:chgData name="Stanford, Benjamin" userId="973d3cc7-1e8a-46a3-925c-cef47055ba84" providerId="ADAL" clId="{BDB1162B-E453-4959-904B-64A2234EB4C1}" dt="2019-10-31T21:24:46.452" v="1364" actId="1076"/>
          <ac:spMkLst>
            <pc:docMk/>
            <pc:sldMk cId="671539549" sldId="333"/>
            <ac:spMk id="12" creationId="{5BA70D65-96AB-42D7-B355-04DC9D093CA8}"/>
          </ac:spMkLst>
        </pc:spChg>
        <pc:picChg chg="add mod">
          <ac:chgData name="Stanford, Benjamin" userId="973d3cc7-1e8a-46a3-925c-cef47055ba84" providerId="ADAL" clId="{BDB1162B-E453-4959-904B-64A2234EB4C1}" dt="2019-10-31T21:24:51.224" v="1366" actId="1076"/>
          <ac:picMkLst>
            <pc:docMk/>
            <pc:sldMk cId="671539549" sldId="333"/>
            <ac:picMk id="9" creationId="{96D18BA3-0F17-4FA1-8976-52BE14794623}"/>
          </ac:picMkLst>
        </pc:picChg>
        <pc:picChg chg="add mod">
          <ac:chgData name="Stanford, Benjamin" userId="973d3cc7-1e8a-46a3-925c-cef47055ba84" providerId="ADAL" clId="{BDB1162B-E453-4959-904B-64A2234EB4C1}" dt="2019-10-31T21:24:46.452" v="1364" actId="1076"/>
          <ac:picMkLst>
            <pc:docMk/>
            <pc:sldMk cId="671539549" sldId="333"/>
            <ac:picMk id="10" creationId="{0A84059B-10BA-48F3-824C-F36DB1BE9B87}"/>
          </ac:picMkLst>
        </pc:picChg>
        <pc:cxnChg chg="add mod">
          <ac:chgData name="Stanford, Benjamin" userId="973d3cc7-1e8a-46a3-925c-cef47055ba84" providerId="ADAL" clId="{BDB1162B-E453-4959-904B-64A2234EB4C1}" dt="2019-10-31T21:25:21.543" v="1372" actId="14100"/>
          <ac:cxnSpMkLst>
            <pc:docMk/>
            <pc:sldMk cId="671539549" sldId="333"/>
            <ac:cxnSpMk id="14" creationId="{E46174D6-FFEE-4B6A-8A7E-222B96EA9BF4}"/>
          </ac:cxnSpMkLst>
        </pc:cxnChg>
      </pc:sldChg>
    </pc:docChg>
  </pc:docChgLst>
  <pc:docChgLst>
    <pc:chgData name="William Raseman" userId="9ecba7d1-df56-4aaf-8897-e5d879d2ba6b" providerId="ADAL" clId="{FE5F8D90-BCEF-4A12-BF80-E21227897E45}"/>
    <pc:docChg chg="undo custSel addSld delSld modSld sldOrd">
      <pc:chgData name="William Raseman" userId="9ecba7d1-df56-4aaf-8897-e5d879d2ba6b" providerId="ADAL" clId="{FE5F8D90-BCEF-4A12-BF80-E21227897E45}" dt="2019-09-27T20:14:39.921" v="5977" actId="20577"/>
      <pc:docMkLst>
        <pc:docMk/>
      </pc:docMkLst>
      <pc:sldChg chg="modSp">
        <pc:chgData name="William Raseman" userId="9ecba7d1-df56-4aaf-8897-e5d879d2ba6b" providerId="ADAL" clId="{FE5F8D90-BCEF-4A12-BF80-E21227897E45}" dt="2019-09-27T17:19:20.674" v="294" actId="20577"/>
        <pc:sldMkLst>
          <pc:docMk/>
          <pc:sldMk cId="1895379428" sldId="258"/>
        </pc:sldMkLst>
        <pc:spChg chg="mod">
          <ac:chgData name="William Raseman" userId="9ecba7d1-df56-4aaf-8897-e5d879d2ba6b" providerId="ADAL" clId="{FE5F8D90-BCEF-4A12-BF80-E21227897E45}" dt="2019-09-27T17:19:20.674" v="294" actId="20577"/>
          <ac:spMkLst>
            <pc:docMk/>
            <pc:sldMk cId="1895379428" sldId="258"/>
            <ac:spMk id="4" creationId="{44F55EC9-DD53-4318-91D7-98A94531D2F8}"/>
          </ac:spMkLst>
        </pc:spChg>
      </pc:sldChg>
      <pc:sldChg chg="addSp delSp modSp ord addCm modCm modNotesTx">
        <pc:chgData name="William Raseman" userId="9ecba7d1-df56-4aaf-8897-e5d879d2ba6b" providerId="ADAL" clId="{FE5F8D90-BCEF-4A12-BF80-E21227897E45}" dt="2019-09-27T17:55:37.442" v="2568"/>
        <pc:sldMkLst>
          <pc:docMk/>
          <pc:sldMk cId="867639957" sldId="260"/>
        </pc:sldMkLst>
        <pc:spChg chg="mod">
          <ac:chgData name="William Raseman" userId="9ecba7d1-df56-4aaf-8897-e5d879d2ba6b" providerId="ADAL" clId="{FE5F8D90-BCEF-4A12-BF80-E21227897E45}" dt="2019-09-27T17:25:50.372" v="1042" actId="20577"/>
          <ac:spMkLst>
            <pc:docMk/>
            <pc:sldMk cId="867639957" sldId="260"/>
            <ac:spMk id="2" creationId="{39D3E8CA-8995-4080-9B95-BC6B2178628B}"/>
          </ac:spMkLst>
        </pc:spChg>
        <pc:spChg chg="mod">
          <ac:chgData name="William Raseman" userId="9ecba7d1-df56-4aaf-8897-e5d879d2ba6b" providerId="ADAL" clId="{FE5F8D90-BCEF-4A12-BF80-E21227897E45}" dt="2019-09-27T17:25:32.377" v="1030" actId="1076"/>
          <ac:spMkLst>
            <pc:docMk/>
            <pc:sldMk cId="867639957" sldId="260"/>
            <ac:spMk id="3" creationId="{01A0B452-8CC1-49FC-B3DA-9D55785BE596}"/>
          </ac:spMkLst>
        </pc:spChg>
        <pc:picChg chg="del">
          <ac:chgData name="William Raseman" userId="9ecba7d1-df56-4aaf-8897-e5d879d2ba6b" providerId="ADAL" clId="{FE5F8D90-BCEF-4A12-BF80-E21227897E45}" dt="2019-09-26T18:58:10.188" v="0" actId="478"/>
          <ac:picMkLst>
            <pc:docMk/>
            <pc:sldMk cId="867639957" sldId="260"/>
            <ac:picMk id="5" creationId="{7ABF0E7E-7344-4952-A7BC-D53AAAEDFD79}"/>
          </ac:picMkLst>
        </pc:picChg>
        <pc:picChg chg="del mod">
          <ac:chgData name="William Raseman" userId="9ecba7d1-df56-4aaf-8897-e5d879d2ba6b" providerId="ADAL" clId="{FE5F8D90-BCEF-4A12-BF80-E21227897E45}" dt="2019-09-26T19:15:43.207" v="26" actId="478"/>
          <ac:picMkLst>
            <pc:docMk/>
            <pc:sldMk cId="867639957" sldId="260"/>
            <ac:picMk id="6" creationId="{1C4C3488-D5F1-4996-95B3-45B3D141DA68}"/>
          </ac:picMkLst>
        </pc:picChg>
        <pc:picChg chg="add del mod">
          <ac:chgData name="William Raseman" userId="9ecba7d1-df56-4aaf-8897-e5d879d2ba6b" providerId="ADAL" clId="{FE5F8D90-BCEF-4A12-BF80-E21227897E45}" dt="2019-09-26T18:58:46.828" v="9" actId="478"/>
          <ac:picMkLst>
            <pc:docMk/>
            <pc:sldMk cId="867639957" sldId="260"/>
            <ac:picMk id="7" creationId="{5EB849C2-66EE-4C2B-8F2B-8DE6067AA107}"/>
          </ac:picMkLst>
        </pc:picChg>
        <pc:picChg chg="add mod">
          <ac:chgData name="William Raseman" userId="9ecba7d1-df56-4aaf-8897-e5d879d2ba6b" providerId="ADAL" clId="{FE5F8D90-BCEF-4A12-BF80-E21227897E45}" dt="2019-09-26T19:21:07.326" v="116" actId="1076"/>
          <ac:picMkLst>
            <pc:docMk/>
            <pc:sldMk cId="867639957" sldId="260"/>
            <ac:picMk id="9" creationId="{86EDEEBD-DE2F-4B83-9108-3170010F85A4}"/>
          </ac:picMkLst>
        </pc:picChg>
        <pc:picChg chg="add del mod">
          <ac:chgData name="William Raseman" userId="9ecba7d1-df56-4aaf-8897-e5d879d2ba6b" providerId="ADAL" clId="{FE5F8D90-BCEF-4A12-BF80-E21227897E45}" dt="2019-09-26T19:12:06.848" v="24" actId="478"/>
          <ac:picMkLst>
            <pc:docMk/>
            <pc:sldMk cId="867639957" sldId="260"/>
            <ac:picMk id="11" creationId="{54F437EF-38D2-410E-8F28-782DAF19501F}"/>
          </ac:picMkLst>
        </pc:picChg>
        <pc:picChg chg="add mod">
          <ac:chgData name="William Raseman" userId="9ecba7d1-df56-4aaf-8897-e5d879d2ba6b" providerId="ADAL" clId="{FE5F8D90-BCEF-4A12-BF80-E21227897E45}" dt="2019-09-26T19:21:10.071" v="117" actId="1076"/>
          <ac:picMkLst>
            <pc:docMk/>
            <pc:sldMk cId="867639957" sldId="260"/>
            <ac:picMk id="13" creationId="{BCB23491-4970-422A-8F12-1F2933CEAD42}"/>
          </ac:picMkLst>
        </pc:picChg>
      </pc:sldChg>
      <pc:sldChg chg="addSp delSp modSp del ord">
        <pc:chgData name="William Raseman" userId="9ecba7d1-df56-4aaf-8897-e5d879d2ba6b" providerId="ADAL" clId="{FE5F8D90-BCEF-4A12-BF80-E21227897E45}" dt="2019-09-27T18:48:13.126" v="2896" actId="47"/>
        <pc:sldMkLst>
          <pc:docMk/>
          <pc:sldMk cId="555558936" sldId="261"/>
        </pc:sldMkLst>
        <pc:spChg chg="mod">
          <ac:chgData name="William Raseman" userId="9ecba7d1-df56-4aaf-8897-e5d879d2ba6b" providerId="ADAL" clId="{FE5F8D90-BCEF-4A12-BF80-E21227897E45}" dt="2019-09-27T17:42:14.803" v="2313" actId="20577"/>
          <ac:spMkLst>
            <pc:docMk/>
            <pc:sldMk cId="555558936" sldId="261"/>
            <ac:spMk id="2" creationId="{39D3E8CA-8995-4080-9B95-BC6B2178628B}"/>
          </ac:spMkLst>
        </pc:spChg>
        <pc:spChg chg="add mod">
          <ac:chgData name="William Raseman" userId="9ecba7d1-df56-4aaf-8897-e5d879d2ba6b" providerId="ADAL" clId="{FE5F8D90-BCEF-4A12-BF80-E21227897E45}" dt="2019-09-27T17:36:18.168" v="2176" actId="14100"/>
          <ac:spMkLst>
            <pc:docMk/>
            <pc:sldMk cId="555558936" sldId="261"/>
            <ac:spMk id="9" creationId="{25C0578F-E111-4A51-AC7E-9A752B23081B}"/>
          </ac:spMkLst>
        </pc:spChg>
        <pc:spChg chg="add mod">
          <ac:chgData name="William Raseman" userId="9ecba7d1-df56-4aaf-8897-e5d879d2ba6b" providerId="ADAL" clId="{FE5F8D90-BCEF-4A12-BF80-E21227897E45}" dt="2019-09-27T17:34:57.363" v="1959" actId="113"/>
          <ac:spMkLst>
            <pc:docMk/>
            <pc:sldMk cId="555558936" sldId="261"/>
            <ac:spMk id="12" creationId="{1BD190E1-085F-405F-8E71-E7ECE56A93CA}"/>
          </ac:spMkLst>
        </pc:spChg>
        <pc:spChg chg="add mod">
          <ac:chgData name="William Raseman" userId="9ecba7d1-df56-4aaf-8897-e5d879d2ba6b" providerId="ADAL" clId="{FE5F8D90-BCEF-4A12-BF80-E21227897E45}" dt="2019-09-27T17:34:54.991" v="1958" actId="1076"/>
          <ac:spMkLst>
            <pc:docMk/>
            <pc:sldMk cId="555558936" sldId="261"/>
            <ac:spMk id="13" creationId="{17CB2CB1-7247-4B4F-9E79-9FE12A5F60F5}"/>
          </ac:spMkLst>
        </pc:spChg>
        <pc:spChg chg="add mod">
          <ac:chgData name="William Raseman" userId="9ecba7d1-df56-4aaf-8897-e5d879d2ba6b" providerId="ADAL" clId="{FE5F8D90-BCEF-4A12-BF80-E21227897E45}" dt="2019-09-27T17:34:54.991" v="1958" actId="1076"/>
          <ac:spMkLst>
            <pc:docMk/>
            <pc:sldMk cId="555558936" sldId="261"/>
            <ac:spMk id="14" creationId="{F73906FB-75FB-479D-B8F7-806375BE52ED}"/>
          </ac:spMkLst>
        </pc:spChg>
        <pc:picChg chg="add del mod">
          <ac:chgData name="William Raseman" userId="9ecba7d1-df56-4aaf-8897-e5d879d2ba6b" providerId="ADAL" clId="{FE5F8D90-BCEF-4A12-BF80-E21227897E45}" dt="2019-09-27T17:41:02.979" v="2300" actId="478"/>
          <ac:picMkLst>
            <pc:docMk/>
            <pc:sldMk cId="555558936" sldId="261"/>
            <ac:picMk id="4" creationId="{B31521A1-26D3-44C4-A908-B36F3E6F8037}"/>
          </ac:picMkLst>
        </pc:picChg>
        <pc:picChg chg="add del mod">
          <ac:chgData name="William Raseman" userId="9ecba7d1-df56-4aaf-8897-e5d879d2ba6b" providerId="ADAL" clId="{FE5F8D90-BCEF-4A12-BF80-E21227897E45}" dt="2019-09-27T17:41:03.614" v="2301" actId="478"/>
          <ac:picMkLst>
            <pc:docMk/>
            <pc:sldMk cId="555558936" sldId="261"/>
            <ac:picMk id="6" creationId="{A3DDF4A3-B925-4BAA-9A74-43655B93C256}"/>
          </ac:picMkLst>
        </pc:picChg>
        <pc:picChg chg="del">
          <ac:chgData name="William Raseman" userId="9ecba7d1-df56-4aaf-8897-e5d879d2ba6b" providerId="ADAL" clId="{FE5F8D90-BCEF-4A12-BF80-E21227897E45}" dt="2019-09-26T19:17:09.142" v="54" actId="478"/>
          <ac:picMkLst>
            <pc:docMk/>
            <pc:sldMk cId="555558936" sldId="261"/>
            <ac:picMk id="7" creationId="{DBF0DB03-987B-45C3-9AF1-EDF8133479B1}"/>
          </ac:picMkLst>
        </pc:picChg>
        <pc:picChg chg="del">
          <ac:chgData name="William Raseman" userId="9ecba7d1-df56-4aaf-8897-e5d879d2ba6b" providerId="ADAL" clId="{FE5F8D90-BCEF-4A12-BF80-E21227897E45}" dt="2019-09-26T19:17:20.085" v="58" actId="478"/>
          <ac:picMkLst>
            <pc:docMk/>
            <pc:sldMk cId="555558936" sldId="261"/>
            <ac:picMk id="8" creationId="{486B2580-1B98-4FD7-97AE-1E9C6F45ADE2}"/>
          </ac:picMkLst>
        </pc:picChg>
        <pc:picChg chg="del">
          <ac:chgData name="William Raseman" userId="9ecba7d1-df56-4aaf-8897-e5d879d2ba6b" providerId="ADAL" clId="{FE5F8D90-BCEF-4A12-BF80-E21227897E45}" dt="2019-09-26T19:16:39.711" v="43" actId="478"/>
          <ac:picMkLst>
            <pc:docMk/>
            <pc:sldMk cId="555558936" sldId="261"/>
            <ac:picMk id="9" creationId="{59563091-B566-4645-8A2A-CE2C87BA4EC7}"/>
          </ac:picMkLst>
        </pc:picChg>
        <pc:picChg chg="add del mod">
          <ac:chgData name="William Raseman" userId="9ecba7d1-df56-4aaf-8897-e5d879d2ba6b" providerId="ADAL" clId="{FE5F8D90-BCEF-4A12-BF80-E21227897E45}" dt="2019-09-27T17:41:04.203" v="2302" actId="478"/>
          <ac:picMkLst>
            <pc:docMk/>
            <pc:sldMk cId="555558936" sldId="261"/>
            <ac:picMk id="11" creationId="{F6380DE9-6D58-4421-9F5C-8AB9742289A5}"/>
          </ac:picMkLst>
        </pc:picChg>
      </pc:sldChg>
      <pc:sldChg chg="addSp delSp modSp addCm delCm modCm">
        <pc:chgData name="William Raseman" userId="9ecba7d1-df56-4aaf-8897-e5d879d2ba6b" providerId="ADAL" clId="{FE5F8D90-BCEF-4A12-BF80-E21227897E45}" dt="2019-09-27T20:14:39.921" v="5977" actId="20577"/>
        <pc:sldMkLst>
          <pc:docMk/>
          <pc:sldMk cId="2955371241" sldId="262"/>
        </pc:sldMkLst>
        <pc:spChg chg="mod">
          <ac:chgData name="William Raseman" userId="9ecba7d1-df56-4aaf-8897-e5d879d2ba6b" providerId="ADAL" clId="{FE5F8D90-BCEF-4A12-BF80-E21227897E45}" dt="2019-09-27T20:14:39.921" v="5977" actId="20577"/>
          <ac:spMkLst>
            <pc:docMk/>
            <pc:sldMk cId="2955371241" sldId="262"/>
            <ac:spMk id="2" creationId="{39D3E8CA-8995-4080-9B95-BC6B2178628B}"/>
          </ac:spMkLst>
        </pc:spChg>
        <pc:spChg chg="add del mod">
          <ac:chgData name="William Raseman" userId="9ecba7d1-df56-4aaf-8897-e5d879d2ba6b" providerId="ADAL" clId="{FE5F8D90-BCEF-4A12-BF80-E21227897E45}" dt="2019-09-27T19:49:35.676" v="5443" actId="478"/>
          <ac:spMkLst>
            <pc:docMk/>
            <pc:sldMk cId="2955371241" sldId="262"/>
            <ac:spMk id="11" creationId="{40BA8C9C-C4D5-4E4F-A2DB-C2D02E1D08F5}"/>
          </ac:spMkLst>
        </pc:spChg>
        <pc:spChg chg="add">
          <ac:chgData name="William Raseman" userId="9ecba7d1-df56-4aaf-8897-e5d879d2ba6b" providerId="ADAL" clId="{FE5F8D90-BCEF-4A12-BF80-E21227897E45}" dt="2019-09-27T19:49:36.030" v="5444"/>
          <ac:spMkLst>
            <pc:docMk/>
            <pc:sldMk cId="2955371241" sldId="262"/>
            <ac:spMk id="12" creationId="{D0804FB0-30CB-44CC-8C07-0A53798522B5}"/>
          </ac:spMkLst>
        </pc:spChg>
        <pc:picChg chg="add del mod modCrop">
          <ac:chgData name="William Raseman" userId="9ecba7d1-df56-4aaf-8897-e5d879d2ba6b" providerId="ADAL" clId="{FE5F8D90-BCEF-4A12-BF80-E21227897E45}" dt="2019-09-27T19:02:18.463" v="3043" actId="478"/>
          <ac:picMkLst>
            <pc:docMk/>
            <pc:sldMk cId="2955371241" sldId="262"/>
            <ac:picMk id="4" creationId="{DAD318B5-DABB-4C69-B3F6-3B203A5EDD92}"/>
          </ac:picMkLst>
        </pc:picChg>
        <pc:picChg chg="add del mod">
          <ac:chgData name="William Raseman" userId="9ecba7d1-df56-4aaf-8897-e5d879d2ba6b" providerId="ADAL" clId="{FE5F8D90-BCEF-4A12-BF80-E21227897E45}" dt="2019-09-27T19:02:17.144" v="3041" actId="478"/>
          <ac:picMkLst>
            <pc:docMk/>
            <pc:sldMk cId="2955371241" sldId="262"/>
            <ac:picMk id="5" creationId="{896C7729-937C-4AB0-A08D-3FD4074B9FFF}"/>
          </ac:picMkLst>
        </pc:picChg>
        <pc:picChg chg="add del">
          <ac:chgData name="William Raseman" userId="9ecba7d1-df56-4aaf-8897-e5d879d2ba6b" providerId="ADAL" clId="{FE5F8D90-BCEF-4A12-BF80-E21227897E45}" dt="2019-09-26T19:19:39.192" v="81" actId="478"/>
          <ac:picMkLst>
            <pc:docMk/>
            <pc:sldMk cId="2955371241" sldId="262"/>
            <ac:picMk id="5" creationId="{F77F5600-9F9E-4663-B938-EA9981AD2FB4}"/>
          </ac:picMkLst>
        </pc:picChg>
        <pc:picChg chg="add del mod">
          <ac:chgData name="William Raseman" userId="9ecba7d1-df56-4aaf-8897-e5d879d2ba6b" providerId="ADAL" clId="{FE5F8D90-BCEF-4A12-BF80-E21227897E45}" dt="2019-09-26T19:19:34.448" v="78" actId="478"/>
          <ac:picMkLst>
            <pc:docMk/>
            <pc:sldMk cId="2955371241" sldId="262"/>
            <ac:picMk id="6" creationId="{5CE1E8E2-80BD-4308-863D-C010CA65DE21}"/>
          </ac:picMkLst>
        </pc:picChg>
        <pc:picChg chg="add mod">
          <ac:chgData name="William Raseman" userId="9ecba7d1-df56-4aaf-8897-e5d879d2ba6b" providerId="ADAL" clId="{FE5F8D90-BCEF-4A12-BF80-E21227897E45}" dt="2019-09-27T19:49:42.001" v="5446" actId="1076"/>
          <ac:picMkLst>
            <pc:docMk/>
            <pc:sldMk cId="2955371241" sldId="262"/>
            <ac:picMk id="7" creationId="{6D32968C-FE92-41C7-94DF-2DD17710936E}"/>
          </ac:picMkLst>
        </pc:picChg>
        <pc:picChg chg="add del mod">
          <ac:chgData name="William Raseman" userId="9ecba7d1-df56-4aaf-8897-e5d879d2ba6b" providerId="ADAL" clId="{FE5F8D90-BCEF-4A12-BF80-E21227897E45}" dt="2019-09-27T19:02:17.948" v="3042" actId="478"/>
          <ac:picMkLst>
            <pc:docMk/>
            <pc:sldMk cId="2955371241" sldId="262"/>
            <ac:picMk id="8" creationId="{48A00A12-D90D-4F2E-9B78-3677EF11CD2D}"/>
          </ac:picMkLst>
        </pc:picChg>
        <pc:picChg chg="add del mod">
          <ac:chgData name="William Raseman" userId="9ecba7d1-df56-4aaf-8897-e5d879d2ba6b" providerId="ADAL" clId="{FE5F8D90-BCEF-4A12-BF80-E21227897E45}" dt="2019-09-27T19:03:57.759" v="3054" actId="478"/>
          <ac:picMkLst>
            <pc:docMk/>
            <pc:sldMk cId="2955371241" sldId="262"/>
            <ac:picMk id="10" creationId="{92858459-7FC3-4A7E-ADF6-57F04953ADE2}"/>
          </ac:picMkLst>
        </pc:picChg>
      </pc:sldChg>
      <pc:sldChg chg="addSp delSp modSp ord addCm modCm">
        <pc:chgData name="William Raseman" userId="9ecba7d1-df56-4aaf-8897-e5d879d2ba6b" providerId="ADAL" clId="{FE5F8D90-BCEF-4A12-BF80-E21227897E45}" dt="2019-09-27T17:56:05.381" v="2570"/>
        <pc:sldMkLst>
          <pc:docMk/>
          <pc:sldMk cId="415817126" sldId="264"/>
        </pc:sldMkLst>
        <pc:picChg chg="del">
          <ac:chgData name="William Raseman" userId="9ecba7d1-df56-4aaf-8897-e5d879d2ba6b" providerId="ADAL" clId="{FE5F8D90-BCEF-4A12-BF80-E21227897E45}" dt="2019-09-26T19:20:27.838" v="99" actId="478"/>
          <ac:picMkLst>
            <pc:docMk/>
            <pc:sldMk cId="415817126" sldId="264"/>
            <ac:picMk id="5" creationId="{A43C4773-EFCC-4EA6-BCE6-B9A906FA85BF}"/>
          </ac:picMkLst>
        </pc:picChg>
        <pc:picChg chg="del">
          <ac:chgData name="William Raseman" userId="9ecba7d1-df56-4aaf-8897-e5d879d2ba6b" providerId="ADAL" clId="{FE5F8D90-BCEF-4A12-BF80-E21227897E45}" dt="2019-09-26T19:20:27.123" v="98" actId="478"/>
          <ac:picMkLst>
            <pc:docMk/>
            <pc:sldMk cId="415817126" sldId="264"/>
            <ac:picMk id="6" creationId="{FDFB9132-9EF8-4210-9DAE-9DE73C6F4C9F}"/>
          </ac:picMkLst>
        </pc:picChg>
        <pc:picChg chg="add mod">
          <ac:chgData name="William Raseman" userId="9ecba7d1-df56-4aaf-8897-e5d879d2ba6b" providerId="ADAL" clId="{FE5F8D90-BCEF-4A12-BF80-E21227897E45}" dt="2019-09-26T19:20:49.910" v="114" actId="1036"/>
          <ac:picMkLst>
            <pc:docMk/>
            <pc:sldMk cId="415817126" sldId="264"/>
            <ac:picMk id="7" creationId="{A07C9C33-8644-4392-A7E7-5FF62209B001}"/>
          </ac:picMkLst>
        </pc:picChg>
        <pc:picChg chg="add mod">
          <ac:chgData name="William Raseman" userId="9ecba7d1-df56-4aaf-8897-e5d879d2ba6b" providerId="ADAL" clId="{FE5F8D90-BCEF-4A12-BF80-E21227897E45}" dt="2019-09-26T19:20:49.910" v="114" actId="1036"/>
          <ac:picMkLst>
            <pc:docMk/>
            <pc:sldMk cId="415817126" sldId="264"/>
            <ac:picMk id="9" creationId="{005FC462-86BD-44AF-AF92-26577BA769A1}"/>
          </ac:picMkLst>
        </pc:picChg>
      </pc:sldChg>
      <pc:sldChg chg="addSp delSp modSp addCm delCm modCm">
        <pc:chgData name="William Raseman" userId="9ecba7d1-df56-4aaf-8897-e5d879d2ba6b" providerId="ADAL" clId="{FE5F8D90-BCEF-4A12-BF80-E21227897E45}" dt="2019-09-27T20:07:10.120" v="5874" actId="1076"/>
        <pc:sldMkLst>
          <pc:docMk/>
          <pc:sldMk cId="4039043446" sldId="266"/>
        </pc:sldMkLst>
        <pc:spChg chg="mod">
          <ac:chgData name="William Raseman" userId="9ecba7d1-df56-4aaf-8897-e5d879d2ba6b" providerId="ADAL" clId="{FE5F8D90-BCEF-4A12-BF80-E21227897E45}" dt="2019-09-27T20:07:10.120" v="5874" actId="1076"/>
          <ac:spMkLst>
            <pc:docMk/>
            <pc:sldMk cId="4039043446" sldId="266"/>
            <ac:spMk id="2" creationId="{39D3E8CA-8995-4080-9B95-BC6B2178628B}"/>
          </ac:spMkLst>
        </pc:spChg>
        <pc:spChg chg="add mod">
          <ac:chgData name="William Raseman" userId="9ecba7d1-df56-4aaf-8897-e5d879d2ba6b" providerId="ADAL" clId="{FE5F8D90-BCEF-4A12-BF80-E21227897E45}" dt="2019-09-27T20:05:49.568" v="5717" actId="20577"/>
          <ac:spMkLst>
            <pc:docMk/>
            <pc:sldMk cId="4039043446" sldId="266"/>
            <ac:spMk id="17" creationId="{6308E11F-56D1-427A-AF24-DFF56064B2D8}"/>
          </ac:spMkLst>
        </pc:spChg>
        <pc:spChg chg="add mod">
          <ac:chgData name="William Raseman" userId="9ecba7d1-df56-4aaf-8897-e5d879d2ba6b" providerId="ADAL" clId="{FE5F8D90-BCEF-4A12-BF80-E21227897E45}" dt="2019-09-27T20:05:56.621" v="5718" actId="20577"/>
          <ac:spMkLst>
            <pc:docMk/>
            <pc:sldMk cId="4039043446" sldId="266"/>
            <ac:spMk id="18" creationId="{801EA1D7-5DEB-42DB-9494-6791EC3A49AB}"/>
          </ac:spMkLst>
        </pc:spChg>
        <pc:spChg chg="add mod">
          <ac:chgData name="William Raseman" userId="9ecba7d1-df56-4aaf-8897-e5d879d2ba6b" providerId="ADAL" clId="{FE5F8D90-BCEF-4A12-BF80-E21227897E45}" dt="2019-09-27T20:06:00.751" v="5719" actId="20577"/>
          <ac:spMkLst>
            <pc:docMk/>
            <pc:sldMk cId="4039043446" sldId="266"/>
            <ac:spMk id="19" creationId="{9ADDA0F9-6200-4742-808B-0B6FEC1532C0}"/>
          </ac:spMkLst>
        </pc:spChg>
        <pc:spChg chg="add mod">
          <ac:chgData name="William Raseman" userId="9ecba7d1-df56-4aaf-8897-e5d879d2ba6b" providerId="ADAL" clId="{FE5F8D90-BCEF-4A12-BF80-E21227897E45}" dt="2019-09-27T20:05:35.049" v="5712" actId="20577"/>
          <ac:spMkLst>
            <pc:docMk/>
            <pc:sldMk cId="4039043446" sldId="266"/>
            <ac:spMk id="20" creationId="{28C87B78-7CAA-4C4D-9385-4FEFB5C94EEF}"/>
          </ac:spMkLst>
        </pc:spChg>
        <pc:spChg chg="add mod">
          <ac:chgData name="William Raseman" userId="9ecba7d1-df56-4aaf-8897-e5d879d2ba6b" providerId="ADAL" clId="{FE5F8D90-BCEF-4A12-BF80-E21227897E45}" dt="2019-09-27T20:05:37.398" v="5715" actId="20577"/>
          <ac:spMkLst>
            <pc:docMk/>
            <pc:sldMk cId="4039043446" sldId="266"/>
            <ac:spMk id="21" creationId="{79E6342A-B7D0-4038-9B2D-58707BB9A988}"/>
          </ac:spMkLst>
        </pc:spChg>
        <pc:spChg chg="add mod">
          <ac:chgData name="William Raseman" userId="9ecba7d1-df56-4aaf-8897-e5d879d2ba6b" providerId="ADAL" clId="{FE5F8D90-BCEF-4A12-BF80-E21227897E45}" dt="2019-09-27T20:05:39.348" v="5716" actId="20577"/>
          <ac:spMkLst>
            <pc:docMk/>
            <pc:sldMk cId="4039043446" sldId="266"/>
            <ac:spMk id="22" creationId="{5174EE3A-C648-456B-9316-5FCED8971BDF}"/>
          </ac:spMkLst>
        </pc:spChg>
        <pc:picChg chg="add del mod">
          <ac:chgData name="William Raseman" userId="9ecba7d1-df56-4aaf-8897-e5d879d2ba6b" providerId="ADAL" clId="{FE5F8D90-BCEF-4A12-BF80-E21227897E45}" dt="2019-09-26T19:22:09.147" v="125" actId="478"/>
          <ac:picMkLst>
            <pc:docMk/>
            <pc:sldMk cId="4039043446" sldId="266"/>
            <ac:picMk id="4" creationId="{04B4D5CA-8335-4585-B5AF-8B314BC585C8}"/>
          </ac:picMkLst>
        </pc:picChg>
        <pc:picChg chg="add del mod">
          <ac:chgData name="William Raseman" userId="9ecba7d1-df56-4aaf-8897-e5d879d2ba6b" providerId="ADAL" clId="{FE5F8D90-BCEF-4A12-BF80-E21227897E45}" dt="2019-09-27T20:00:01.667" v="5477" actId="931"/>
          <ac:picMkLst>
            <pc:docMk/>
            <pc:sldMk cId="4039043446" sldId="266"/>
            <ac:picMk id="4" creationId="{4FF09983-7164-4673-B00E-16B6A1723D85}"/>
          </ac:picMkLst>
        </pc:picChg>
        <pc:picChg chg="add del mod">
          <ac:chgData name="William Raseman" userId="9ecba7d1-df56-4aaf-8897-e5d879d2ba6b" providerId="ADAL" clId="{FE5F8D90-BCEF-4A12-BF80-E21227897E45}" dt="2019-09-26T19:22:09.147" v="125" actId="478"/>
          <ac:picMkLst>
            <pc:docMk/>
            <pc:sldMk cId="4039043446" sldId="266"/>
            <ac:picMk id="6" creationId="{793DA205-1C33-4836-BB07-4A8DAE255344}"/>
          </ac:picMkLst>
        </pc:picChg>
        <pc:picChg chg="add del mod">
          <ac:chgData name="William Raseman" userId="9ecba7d1-df56-4aaf-8897-e5d879d2ba6b" providerId="ADAL" clId="{FE5F8D90-BCEF-4A12-BF80-E21227897E45}" dt="2019-09-27T20:00:01.667" v="5477" actId="931"/>
          <ac:picMkLst>
            <pc:docMk/>
            <pc:sldMk cId="4039043446" sldId="266"/>
            <ac:picMk id="6" creationId="{F09EFC9F-4242-40BE-9A50-9ABE6E7E5207}"/>
          </ac:picMkLst>
        </pc:picChg>
        <pc:picChg chg="del">
          <ac:chgData name="William Raseman" userId="9ecba7d1-df56-4aaf-8897-e5d879d2ba6b" providerId="ADAL" clId="{FE5F8D90-BCEF-4A12-BF80-E21227897E45}" dt="2019-09-26T19:22:27.501" v="132" actId="478"/>
          <ac:picMkLst>
            <pc:docMk/>
            <pc:sldMk cId="4039043446" sldId="266"/>
            <ac:picMk id="7" creationId="{53598674-CD50-4E85-B9AF-6F585C2C70E5}"/>
          </ac:picMkLst>
        </pc:picChg>
        <pc:picChg chg="add del mod">
          <ac:chgData name="William Raseman" userId="9ecba7d1-df56-4aaf-8897-e5d879d2ba6b" providerId="ADAL" clId="{FE5F8D90-BCEF-4A12-BF80-E21227897E45}" dt="2019-09-27T20:00:01.667" v="5477" actId="931"/>
          <ac:picMkLst>
            <pc:docMk/>
            <pc:sldMk cId="4039043446" sldId="266"/>
            <ac:picMk id="8" creationId="{95DD73DD-4822-45F6-85E6-F36B25008CDD}"/>
          </ac:picMkLst>
        </pc:picChg>
        <pc:picChg chg="del">
          <ac:chgData name="William Raseman" userId="9ecba7d1-df56-4aaf-8897-e5d879d2ba6b" providerId="ADAL" clId="{FE5F8D90-BCEF-4A12-BF80-E21227897E45}" dt="2019-09-26T19:22:27.945" v="133" actId="478"/>
          <ac:picMkLst>
            <pc:docMk/>
            <pc:sldMk cId="4039043446" sldId="266"/>
            <ac:picMk id="9" creationId="{95C15436-7367-4FBB-9E65-D1D1AB47BD84}"/>
          </ac:picMkLst>
        </pc:picChg>
        <pc:picChg chg="add del mod">
          <ac:chgData name="William Raseman" userId="9ecba7d1-df56-4aaf-8897-e5d879d2ba6b" providerId="ADAL" clId="{FE5F8D90-BCEF-4A12-BF80-E21227897E45}" dt="2019-09-27T19:59:29.342" v="5458" actId="478"/>
          <ac:picMkLst>
            <pc:docMk/>
            <pc:sldMk cId="4039043446" sldId="266"/>
            <ac:picMk id="10" creationId="{F79CDDEF-B2D4-4B42-9906-062026988BC8}"/>
          </ac:picMkLst>
        </pc:picChg>
        <pc:picChg chg="add mod">
          <ac:chgData name="William Raseman" userId="9ecba7d1-df56-4aaf-8897-e5d879d2ba6b" providerId="ADAL" clId="{FE5F8D90-BCEF-4A12-BF80-E21227897E45}" dt="2019-09-27T20:04:28.474" v="5697" actId="1076"/>
          <ac:picMkLst>
            <pc:docMk/>
            <pc:sldMk cId="4039043446" sldId="266"/>
            <ac:picMk id="11" creationId="{74629193-1AC8-4870-9A3F-DE9E728DBE6E}"/>
          </ac:picMkLst>
        </pc:picChg>
        <pc:picChg chg="add del mod">
          <ac:chgData name="William Raseman" userId="9ecba7d1-df56-4aaf-8897-e5d879d2ba6b" providerId="ADAL" clId="{FE5F8D90-BCEF-4A12-BF80-E21227897E45}" dt="2019-09-27T19:59:30.583" v="5460" actId="478"/>
          <ac:picMkLst>
            <pc:docMk/>
            <pc:sldMk cId="4039043446" sldId="266"/>
            <ac:picMk id="12" creationId="{7055167D-C69C-42BD-8257-19927BDA45A2}"/>
          </ac:picMkLst>
        </pc:picChg>
        <pc:picChg chg="add mod">
          <ac:chgData name="William Raseman" userId="9ecba7d1-df56-4aaf-8897-e5d879d2ba6b" providerId="ADAL" clId="{FE5F8D90-BCEF-4A12-BF80-E21227897E45}" dt="2019-09-27T20:04:31.850" v="5698" actId="1076"/>
          <ac:picMkLst>
            <pc:docMk/>
            <pc:sldMk cId="4039043446" sldId="266"/>
            <ac:picMk id="14" creationId="{0F823D3B-D1F2-4A58-B084-D61DACD67C33}"/>
          </ac:picMkLst>
        </pc:picChg>
        <pc:picChg chg="add del mod">
          <ac:chgData name="William Raseman" userId="9ecba7d1-df56-4aaf-8897-e5d879d2ba6b" providerId="ADAL" clId="{FE5F8D90-BCEF-4A12-BF80-E21227897E45}" dt="2019-09-27T20:03:59.350" v="5688" actId="478"/>
          <ac:picMkLst>
            <pc:docMk/>
            <pc:sldMk cId="4039043446" sldId="266"/>
            <ac:picMk id="16" creationId="{196E90BD-31B9-4D09-8765-F5798815D4E6}"/>
          </ac:picMkLst>
        </pc:picChg>
      </pc:sldChg>
      <pc:sldChg chg="addSp modSp">
        <pc:chgData name="William Raseman" userId="9ecba7d1-df56-4aaf-8897-e5d879d2ba6b" providerId="ADAL" clId="{FE5F8D90-BCEF-4A12-BF80-E21227897E45}" dt="2019-09-26T20:30:03.679" v="287" actId="1035"/>
        <pc:sldMkLst>
          <pc:docMk/>
          <pc:sldMk cId="372408775" sldId="269"/>
        </pc:sldMkLst>
        <pc:spChg chg="mod">
          <ac:chgData name="William Raseman" userId="9ecba7d1-df56-4aaf-8897-e5d879d2ba6b" providerId="ADAL" clId="{FE5F8D90-BCEF-4A12-BF80-E21227897E45}" dt="2019-09-26T20:29:00.488" v="232" actId="1076"/>
          <ac:spMkLst>
            <pc:docMk/>
            <pc:sldMk cId="372408775" sldId="269"/>
            <ac:spMk id="2" creationId="{39D3E8CA-8995-4080-9B95-BC6B2178628B}"/>
          </ac:spMkLst>
        </pc:spChg>
        <pc:spChg chg="mod">
          <ac:chgData name="William Raseman" userId="9ecba7d1-df56-4aaf-8897-e5d879d2ba6b" providerId="ADAL" clId="{FE5F8D90-BCEF-4A12-BF80-E21227897E45}" dt="2019-09-26T20:29:53.763" v="282" actId="20577"/>
          <ac:spMkLst>
            <pc:docMk/>
            <pc:sldMk cId="372408775" sldId="269"/>
            <ac:spMk id="4" creationId="{44F55EC9-DD53-4318-91D7-98A94531D2F8}"/>
          </ac:spMkLst>
        </pc:spChg>
        <pc:picChg chg="add mod">
          <ac:chgData name="William Raseman" userId="9ecba7d1-df56-4aaf-8897-e5d879d2ba6b" providerId="ADAL" clId="{FE5F8D90-BCEF-4A12-BF80-E21227897E45}" dt="2019-09-26T20:30:03.679" v="287" actId="1035"/>
          <ac:picMkLst>
            <pc:docMk/>
            <pc:sldMk cId="372408775" sldId="269"/>
            <ac:picMk id="5" creationId="{2771AA8F-50DB-447F-85FC-34FFD2DC3C82}"/>
          </ac:picMkLst>
        </pc:picChg>
        <pc:picChg chg="add mod">
          <ac:chgData name="William Raseman" userId="9ecba7d1-df56-4aaf-8897-e5d879d2ba6b" providerId="ADAL" clId="{FE5F8D90-BCEF-4A12-BF80-E21227897E45}" dt="2019-09-26T20:30:03.679" v="287" actId="1035"/>
          <ac:picMkLst>
            <pc:docMk/>
            <pc:sldMk cId="372408775" sldId="269"/>
            <ac:picMk id="7" creationId="{12853312-A59B-473B-A88D-6CB57DD2CEEA}"/>
          </ac:picMkLst>
        </pc:picChg>
      </pc:sldChg>
      <pc:sldChg chg="addSp delSp modSp del">
        <pc:chgData name="William Raseman" userId="9ecba7d1-df56-4aaf-8897-e5d879d2ba6b" providerId="ADAL" clId="{FE5F8D90-BCEF-4A12-BF80-E21227897E45}" dt="2019-09-27T20:08:00.636" v="5936" actId="47"/>
        <pc:sldMkLst>
          <pc:docMk/>
          <pc:sldMk cId="3203791609" sldId="271"/>
        </pc:sldMkLst>
        <pc:picChg chg="add mod">
          <ac:chgData name="William Raseman" userId="9ecba7d1-df56-4aaf-8897-e5d879d2ba6b" providerId="ADAL" clId="{FE5F8D90-BCEF-4A12-BF80-E21227897E45}" dt="2019-09-26T19:25:19.759" v="179" actId="1076"/>
          <ac:picMkLst>
            <pc:docMk/>
            <pc:sldMk cId="3203791609" sldId="271"/>
            <ac:picMk id="4" creationId="{C5EAD1AA-7D18-4F03-88D0-D23B07F06792}"/>
          </ac:picMkLst>
        </pc:picChg>
        <pc:picChg chg="add mod">
          <ac:chgData name="William Raseman" userId="9ecba7d1-df56-4aaf-8897-e5d879d2ba6b" providerId="ADAL" clId="{FE5F8D90-BCEF-4A12-BF80-E21227897E45}" dt="2019-09-26T19:25:18.639" v="178" actId="1076"/>
          <ac:picMkLst>
            <pc:docMk/>
            <pc:sldMk cId="3203791609" sldId="271"/>
            <ac:picMk id="6" creationId="{91FD7B68-4BD8-4ACF-BFCA-CBB22948203F}"/>
          </ac:picMkLst>
        </pc:picChg>
        <pc:picChg chg="del">
          <ac:chgData name="William Raseman" userId="9ecba7d1-df56-4aaf-8897-e5d879d2ba6b" providerId="ADAL" clId="{FE5F8D90-BCEF-4A12-BF80-E21227897E45}" dt="2019-09-26T19:25:10.288" v="173" actId="478"/>
          <ac:picMkLst>
            <pc:docMk/>
            <pc:sldMk cId="3203791609" sldId="271"/>
            <ac:picMk id="7" creationId="{53598674-CD50-4E85-B9AF-6F585C2C70E5}"/>
          </ac:picMkLst>
        </pc:picChg>
        <pc:picChg chg="del">
          <ac:chgData name="William Raseman" userId="9ecba7d1-df56-4aaf-8897-e5d879d2ba6b" providerId="ADAL" clId="{FE5F8D90-BCEF-4A12-BF80-E21227897E45}" dt="2019-09-26T19:25:10.288" v="173" actId="478"/>
          <ac:picMkLst>
            <pc:docMk/>
            <pc:sldMk cId="3203791609" sldId="271"/>
            <ac:picMk id="8" creationId="{D77A0718-3C2A-433D-818C-42CC6A363ED0}"/>
          </ac:picMkLst>
        </pc:picChg>
      </pc:sldChg>
      <pc:sldChg chg="modSp">
        <pc:chgData name="William Raseman" userId="9ecba7d1-df56-4aaf-8897-e5d879d2ba6b" providerId="ADAL" clId="{FE5F8D90-BCEF-4A12-BF80-E21227897E45}" dt="2019-09-26T19:23:35.998" v="141" actId="732"/>
        <pc:sldMkLst>
          <pc:docMk/>
          <pc:sldMk cId="2949011818" sldId="273"/>
        </pc:sldMkLst>
        <pc:picChg chg="mod modCrop">
          <ac:chgData name="William Raseman" userId="9ecba7d1-df56-4aaf-8897-e5d879d2ba6b" providerId="ADAL" clId="{FE5F8D90-BCEF-4A12-BF80-E21227897E45}" dt="2019-09-26T19:23:35.998" v="141" actId="732"/>
          <ac:picMkLst>
            <pc:docMk/>
            <pc:sldMk cId="2949011818" sldId="273"/>
            <ac:picMk id="14" creationId="{28683889-3CFF-4F08-B4CE-44A19D208A54}"/>
          </ac:picMkLst>
        </pc:picChg>
      </pc:sldChg>
      <pc:sldChg chg="addSp delSp modSp">
        <pc:chgData name="William Raseman" userId="9ecba7d1-df56-4aaf-8897-e5d879d2ba6b" providerId="ADAL" clId="{FE5F8D90-BCEF-4A12-BF80-E21227897E45}" dt="2019-09-26T19:24:45.302" v="166" actId="1076"/>
        <pc:sldMkLst>
          <pc:docMk/>
          <pc:sldMk cId="1540984964" sldId="275"/>
        </pc:sldMkLst>
        <pc:picChg chg="add mod modCrop">
          <ac:chgData name="William Raseman" userId="9ecba7d1-df56-4aaf-8897-e5d879d2ba6b" providerId="ADAL" clId="{FE5F8D90-BCEF-4A12-BF80-E21227897E45}" dt="2019-09-26T19:24:41.366" v="165" actId="1076"/>
          <ac:picMkLst>
            <pc:docMk/>
            <pc:sldMk cId="1540984964" sldId="275"/>
            <ac:picMk id="3" creationId="{3CF91182-9072-4778-9106-BE5B01216FCE}"/>
          </ac:picMkLst>
        </pc:picChg>
        <pc:picChg chg="add mod">
          <ac:chgData name="William Raseman" userId="9ecba7d1-df56-4aaf-8897-e5d879d2ba6b" providerId="ADAL" clId="{FE5F8D90-BCEF-4A12-BF80-E21227897E45}" dt="2019-09-26T19:24:45.302" v="166" actId="1076"/>
          <ac:picMkLst>
            <pc:docMk/>
            <pc:sldMk cId="1540984964" sldId="275"/>
            <ac:picMk id="5" creationId="{C62D5BBC-E335-4005-B3EC-95E95F6302E4}"/>
          </ac:picMkLst>
        </pc:picChg>
        <pc:picChg chg="del">
          <ac:chgData name="William Raseman" userId="9ecba7d1-df56-4aaf-8897-e5d879d2ba6b" providerId="ADAL" clId="{FE5F8D90-BCEF-4A12-BF80-E21227897E45}" dt="2019-09-26T19:24:24.810" v="155" actId="478"/>
          <ac:picMkLst>
            <pc:docMk/>
            <pc:sldMk cId="1540984964" sldId="275"/>
            <ac:picMk id="6" creationId="{929D3CC1-6765-4BA8-80B2-8EF8B8A1C54E}"/>
          </ac:picMkLst>
        </pc:picChg>
        <pc:picChg chg="del">
          <ac:chgData name="William Raseman" userId="9ecba7d1-df56-4aaf-8897-e5d879d2ba6b" providerId="ADAL" clId="{FE5F8D90-BCEF-4A12-BF80-E21227897E45}" dt="2019-09-26T19:24:24.810" v="155" actId="478"/>
          <ac:picMkLst>
            <pc:docMk/>
            <pc:sldMk cId="1540984964" sldId="275"/>
            <ac:picMk id="7" creationId="{E62C2F56-1C56-4A41-ACB7-0CD964D0B755}"/>
          </ac:picMkLst>
        </pc:picChg>
      </pc:sldChg>
      <pc:sldChg chg="addSp delSp modSp">
        <pc:chgData name="William Raseman" userId="9ecba7d1-df56-4aaf-8897-e5d879d2ba6b" providerId="ADAL" clId="{FE5F8D90-BCEF-4A12-BF80-E21227897E45}" dt="2019-09-26T19:24:13.814" v="154" actId="1076"/>
        <pc:sldMkLst>
          <pc:docMk/>
          <pc:sldMk cId="2392832471" sldId="276"/>
        </pc:sldMkLst>
        <pc:picChg chg="add mod">
          <ac:chgData name="William Raseman" userId="9ecba7d1-df56-4aaf-8897-e5d879d2ba6b" providerId="ADAL" clId="{FE5F8D90-BCEF-4A12-BF80-E21227897E45}" dt="2019-09-26T19:24:12.823" v="153" actId="1076"/>
          <ac:picMkLst>
            <pc:docMk/>
            <pc:sldMk cId="2392832471" sldId="276"/>
            <ac:picMk id="3" creationId="{AA99447F-D309-4934-A48A-94BDFD25DF46}"/>
          </ac:picMkLst>
        </pc:picChg>
        <pc:picChg chg="add mod modCrop">
          <ac:chgData name="William Raseman" userId="9ecba7d1-df56-4aaf-8897-e5d879d2ba6b" providerId="ADAL" clId="{FE5F8D90-BCEF-4A12-BF80-E21227897E45}" dt="2019-09-26T19:24:13.814" v="154" actId="1076"/>
          <ac:picMkLst>
            <pc:docMk/>
            <pc:sldMk cId="2392832471" sldId="276"/>
            <ac:picMk id="5" creationId="{3E36FB6A-B01C-4346-9D22-632A5309F269}"/>
          </ac:picMkLst>
        </pc:picChg>
        <pc:picChg chg="del">
          <ac:chgData name="William Raseman" userId="9ecba7d1-df56-4aaf-8897-e5d879d2ba6b" providerId="ADAL" clId="{FE5F8D90-BCEF-4A12-BF80-E21227897E45}" dt="2019-09-26T19:23:58.535" v="148" actId="478"/>
          <ac:picMkLst>
            <pc:docMk/>
            <pc:sldMk cId="2392832471" sldId="276"/>
            <ac:picMk id="12" creationId="{E32D1D63-5CEF-4C0B-9935-0F4473F05982}"/>
          </ac:picMkLst>
        </pc:picChg>
        <pc:picChg chg="del">
          <ac:chgData name="William Raseman" userId="9ecba7d1-df56-4aaf-8897-e5d879d2ba6b" providerId="ADAL" clId="{FE5F8D90-BCEF-4A12-BF80-E21227897E45}" dt="2019-09-26T19:23:58.535" v="148" actId="478"/>
          <ac:picMkLst>
            <pc:docMk/>
            <pc:sldMk cId="2392832471" sldId="276"/>
            <ac:picMk id="13" creationId="{0E886ED0-087F-4B01-B648-59C892C2BAA9}"/>
          </ac:picMkLst>
        </pc:picChg>
      </pc:sldChg>
      <pc:sldChg chg="addSp delSp modSp ord">
        <pc:chgData name="William Raseman" userId="9ecba7d1-df56-4aaf-8897-e5d879d2ba6b" providerId="ADAL" clId="{FE5F8D90-BCEF-4A12-BF80-E21227897E45}" dt="2019-09-27T19:58:57.432" v="5453" actId="20577"/>
        <pc:sldMkLst>
          <pc:docMk/>
          <pc:sldMk cId="2153423635" sldId="278"/>
        </pc:sldMkLst>
        <pc:spChg chg="mod">
          <ac:chgData name="William Raseman" userId="9ecba7d1-df56-4aaf-8897-e5d879d2ba6b" providerId="ADAL" clId="{FE5F8D90-BCEF-4A12-BF80-E21227897E45}" dt="2019-09-27T19:46:42.405" v="5330" actId="20577"/>
          <ac:spMkLst>
            <pc:docMk/>
            <pc:sldMk cId="2153423635" sldId="278"/>
            <ac:spMk id="6" creationId="{7D9E1ED4-A996-427F-A7B2-F6449C75AD80}"/>
          </ac:spMkLst>
        </pc:spChg>
        <pc:spChg chg="mod">
          <ac:chgData name="William Raseman" userId="9ecba7d1-df56-4aaf-8897-e5d879d2ba6b" providerId="ADAL" clId="{FE5F8D90-BCEF-4A12-BF80-E21227897E45}" dt="2019-09-27T19:58:57.432" v="5453" actId="20577"/>
          <ac:spMkLst>
            <pc:docMk/>
            <pc:sldMk cId="2153423635" sldId="278"/>
            <ac:spMk id="10" creationId="{A2F3DEA6-F9B1-44BB-878E-634596CF8E31}"/>
          </ac:spMkLst>
        </pc:spChg>
        <pc:spChg chg="add mod">
          <ac:chgData name="William Raseman" userId="9ecba7d1-df56-4aaf-8897-e5d879d2ba6b" providerId="ADAL" clId="{FE5F8D90-BCEF-4A12-BF80-E21227897E45}" dt="2019-09-27T18:44:05.653" v="2805" actId="571"/>
          <ac:spMkLst>
            <pc:docMk/>
            <pc:sldMk cId="2153423635" sldId="278"/>
            <ac:spMk id="11" creationId="{F12C8D17-4605-464E-8F77-57CC58D4342D}"/>
          </ac:spMkLst>
        </pc:spChg>
        <pc:picChg chg="add del mod">
          <ac:chgData name="William Raseman" userId="9ecba7d1-df56-4aaf-8897-e5d879d2ba6b" providerId="ADAL" clId="{FE5F8D90-BCEF-4A12-BF80-E21227897E45}" dt="2019-09-27T17:38:41.567" v="2181" actId="478"/>
          <ac:picMkLst>
            <pc:docMk/>
            <pc:sldMk cId="2153423635" sldId="278"/>
            <ac:picMk id="3" creationId="{5FB72FDB-C315-4631-BAE9-CB03E9637BF4}"/>
          </ac:picMkLst>
        </pc:picChg>
        <pc:picChg chg="add del mod">
          <ac:chgData name="William Raseman" userId="9ecba7d1-df56-4aaf-8897-e5d879d2ba6b" providerId="ADAL" clId="{FE5F8D90-BCEF-4A12-BF80-E21227897E45}" dt="2019-09-27T18:36:56.086" v="2639" actId="478"/>
          <ac:picMkLst>
            <pc:docMk/>
            <pc:sldMk cId="2153423635" sldId="278"/>
            <ac:picMk id="4" creationId="{E2D98855-170A-4BA1-B928-3C1DB50F0FC9}"/>
          </ac:picMkLst>
        </pc:picChg>
        <pc:picChg chg="add del mod">
          <ac:chgData name="William Raseman" userId="9ecba7d1-df56-4aaf-8897-e5d879d2ba6b" providerId="ADAL" clId="{FE5F8D90-BCEF-4A12-BF80-E21227897E45}" dt="2019-09-27T18:42:50.046" v="2645" actId="478"/>
          <ac:picMkLst>
            <pc:docMk/>
            <pc:sldMk cId="2153423635" sldId="278"/>
            <ac:picMk id="7" creationId="{D93702B0-0C20-4F45-8463-7B1B391B970F}"/>
          </ac:picMkLst>
        </pc:picChg>
        <pc:picChg chg="add del mod">
          <ac:chgData name="William Raseman" userId="9ecba7d1-df56-4aaf-8897-e5d879d2ba6b" providerId="ADAL" clId="{FE5F8D90-BCEF-4A12-BF80-E21227897E45}" dt="2019-09-27T18:45:52.293" v="2809" actId="478"/>
          <ac:picMkLst>
            <pc:docMk/>
            <pc:sldMk cId="2153423635" sldId="278"/>
            <ac:picMk id="9" creationId="{65E58220-340B-421D-91DC-12C0CAB39474}"/>
          </ac:picMkLst>
        </pc:picChg>
        <pc:picChg chg="del">
          <ac:chgData name="William Raseman" userId="9ecba7d1-df56-4aaf-8897-e5d879d2ba6b" providerId="ADAL" clId="{FE5F8D90-BCEF-4A12-BF80-E21227897E45}" dt="2019-09-26T19:17:52.964" v="63" actId="478"/>
          <ac:picMkLst>
            <pc:docMk/>
            <pc:sldMk cId="2153423635" sldId="278"/>
            <ac:picMk id="9" creationId="{E7F6AC3D-E2CC-4922-839F-2B4B3352DFB2}"/>
          </ac:picMkLst>
        </pc:picChg>
        <pc:picChg chg="add del mod">
          <ac:chgData name="William Raseman" userId="9ecba7d1-df56-4aaf-8897-e5d879d2ba6b" providerId="ADAL" clId="{FE5F8D90-BCEF-4A12-BF80-E21227897E45}" dt="2019-09-27T19:46:19.339" v="5310" actId="478"/>
          <ac:picMkLst>
            <pc:docMk/>
            <pc:sldMk cId="2153423635" sldId="278"/>
            <ac:picMk id="13" creationId="{47C0E9D9-BC7D-4263-9D70-11D92C69A0F4}"/>
          </ac:picMkLst>
        </pc:picChg>
        <pc:picChg chg="add mod">
          <ac:chgData name="William Raseman" userId="9ecba7d1-df56-4aaf-8897-e5d879d2ba6b" providerId="ADAL" clId="{FE5F8D90-BCEF-4A12-BF80-E21227897E45}" dt="2019-09-27T19:46:29.678" v="5314" actId="1036"/>
          <ac:picMkLst>
            <pc:docMk/>
            <pc:sldMk cId="2153423635" sldId="278"/>
            <ac:picMk id="15" creationId="{D8B68E50-A2EF-4F62-869F-E83D6C662584}"/>
          </ac:picMkLst>
        </pc:picChg>
      </pc:sldChg>
      <pc:sldChg chg="addSp delSp modSp add">
        <pc:chgData name="William Raseman" userId="9ecba7d1-df56-4aaf-8897-e5d879d2ba6b" providerId="ADAL" clId="{FE5F8D90-BCEF-4A12-BF80-E21227897E45}" dt="2019-09-27T20:14:14.715" v="5941" actId="20577"/>
        <pc:sldMkLst>
          <pc:docMk/>
          <pc:sldMk cId="1276289856" sldId="279"/>
        </pc:sldMkLst>
        <pc:spChg chg="add del mod">
          <ac:chgData name="William Raseman" userId="9ecba7d1-df56-4aaf-8897-e5d879d2ba6b" providerId="ADAL" clId="{FE5F8D90-BCEF-4A12-BF80-E21227897E45}" dt="2019-09-27T17:38:54.062" v="2186" actId="478"/>
          <ac:spMkLst>
            <pc:docMk/>
            <pc:sldMk cId="1276289856" sldId="279"/>
            <ac:spMk id="4" creationId="{6E6C8D82-845B-4C7F-BC04-EC5D2FB951D9}"/>
          </ac:spMkLst>
        </pc:spChg>
        <pc:spChg chg="mod">
          <ac:chgData name="William Raseman" userId="9ecba7d1-df56-4aaf-8897-e5d879d2ba6b" providerId="ADAL" clId="{FE5F8D90-BCEF-4A12-BF80-E21227897E45}" dt="2019-09-27T20:14:14.715" v="5941" actId="20577"/>
          <ac:spMkLst>
            <pc:docMk/>
            <pc:sldMk cId="1276289856" sldId="279"/>
            <ac:spMk id="6" creationId="{7D9E1ED4-A996-427F-A7B2-F6449C75AD80}"/>
          </ac:spMkLst>
        </pc:spChg>
        <pc:spChg chg="add del mod">
          <ac:chgData name="William Raseman" userId="9ecba7d1-df56-4aaf-8897-e5d879d2ba6b" providerId="ADAL" clId="{FE5F8D90-BCEF-4A12-BF80-E21227897E45}" dt="2019-09-27T19:59:00.190" v="5457" actId="1036"/>
          <ac:spMkLst>
            <pc:docMk/>
            <pc:sldMk cId="1276289856" sldId="279"/>
            <ac:spMk id="7" creationId="{94F73888-50A4-4E2A-935B-810CE457F69B}"/>
          </ac:spMkLst>
        </pc:spChg>
        <pc:spChg chg="del">
          <ac:chgData name="William Raseman" userId="9ecba7d1-df56-4aaf-8897-e5d879d2ba6b" providerId="ADAL" clId="{FE5F8D90-BCEF-4A12-BF80-E21227897E45}" dt="2019-09-27T17:38:45.098" v="2182" actId="478"/>
          <ac:spMkLst>
            <pc:docMk/>
            <pc:sldMk cId="1276289856" sldId="279"/>
            <ac:spMk id="10" creationId="{A2F3DEA6-F9B1-44BB-878E-634596CF8E31}"/>
          </ac:spMkLst>
        </pc:spChg>
        <pc:picChg chg="add del">
          <ac:chgData name="William Raseman" userId="9ecba7d1-df56-4aaf-8897-e5d879d2ba6b" providerId="ADAL" clId="{FE5F8D90-BCEF-4A12-BF80-E21227897E45}" dt="2019-09-27T19:47:01.569" v="5335" actId="478"/>
          <ac:picMkLst>
            <pc:docMk/>
            <pc:sldMk cId="1276289856" sldId="279"/>
            <ac:picMk id="3" creationId="{5FB72FDB-C315-4631-BAE9-CB03E9637BF4}"/>
          </ac:picMkLst>
        </pc:picChg>
        <pc:picChg chg="add del">
          <ac:chgData name="William Raseman" userId="9ecba7d1-df56-4aaf-8897-e5d879d2ba6b" providerId="ADAL" clId="{FE5F8D90-BCEF-4A12-BF80-E21227897E45}" dt="2019-09-27T18:47:32.997" v="2887"/>
          <ac:picMkLst>
            <pc:docMk/>
            <pc:sldMk cId="1276289856" sldId="279"/>
            <ac:picMk id="8" creationId="{27C18670-C250-4C2A-A0DE-07BDE8633D9E}"/>
          </ac:picMkLst>
        </pc:picChg>
        <pc:picChg chg="add del">
          <ac:chgData name="William Raseman" userId="9ecba7d1-df56-4aaf-8897-e5d879d2ba6b" providerId="ADAL" clId="{FE5F8D90-BCEF-4A12-BF80-E21227897E45}" dt="2019-09-27T18:47:32.997" v="2887"/>
          <ac:picMkLst>
            <pc:docMk/>
            <pc:sldMk cId="1276289856" sldId="279"/>
            <ac:picMk id="9" creationId="{9CBEDA07-0A2B-4F96-947E-65939226F4A0}"/>
          </ac:picMkLst>
        </pc:picChg>
        <pc:picChg chg="add mod">
          <ac:chgData name="William Raseman" userId="9ecba7d1-df56-4aaf-8897-e5d879d2ba6b" providerId="ADAL" clId="{FE5F8D90-BCEF-4A12-BF80-E21227897E45}" dt="2019-09-27T19:47:24.819" v="5394" actId="1076"/>
          <ac:picMkLst>
            <pc:docMk/>
            <pc:sldMk cId="1276289856" sldId="279"/>
            <ac:picMk id="11" creationId="{E3682FC9-4190-45AA-A313-FB2CEC92AF1C}"/>
          </ac:picMkLst>
        </pc:picChg>
      </pc:sldChg>
      <pc:sldChg chg="add del">
        <pc:chgData name="William Raseman" userId="9ecba7d1-df56-4aaf-8897-e5d879d2ba6b" providerId="ADAL" clId="{FE5F8D90-BCEF-4A12-BF80-E21227897E45}" dt="2019-09-27T18:58:54.054" v="2904" actId="47"/>
        <pc:sldMkLst>
          <pc:docMk/>
          <pc:sldMk cId="522591175" sldId="280"/>
        </pc:sldMkLst>
      </pc:sldChg>
      <pc:sldChg chg="addSp delSp modSp add ord delCm">
        <pc:chgData name="William Raseman" userId="9ecba7d1-df56-4aaf-8897-e5d879d2ba6b" providerId="ADAL" clId="{FE5F8D90-BCEF-4A12-BF80-E21227897E45}" dt="2019-09-27T19:49:30.767" v="5442"/>
        <pc:sldMkLst>
          <pc:docMk/>
          <pc:sldMk cId="936087786" sldId="281"/>
        </pc:sldMkLst>
        <pc:spChg chg="mod">
          <ac:chgData name="William Raseman" userId="9ecba7d1-df56-4aaf-8897-e5d879d2ba6b" providerId="ADAL" clId="{FE5F8D90-BCEF-4A12-BF80-E21227897E45}" dt="2019-09-27T19:49:09.100" v="5438" actId="20577"/>
          <ac:spMkLst>
            <pc:docMk/>
            <pc:sldMk cId="936087786" sldId="281"/>
            <ac:spMk id="2" creationId="{39D3E8CA-8995-4080-9B95-BC6B2178628B}"/>
          </ac:spMkLst>
        </pc:spChg>
        <pc:spChg chg="add del mod">
          <ac:chgData name="William Raseman" userId="9ecba7d1-df56-4aaf-8897-e5d879d2ba6b" providerId="ADAL" clId="{FE5F8D90-BCEF-4A12-BF80-E21227897E45}" dt="2019-09-27T19:49:30.491" v="5441" actId="478"/>
          <ac:spMkLst>
            <pc:docMk/>
            <pc:sldMk cId="936087786" sldId="281"/>
            <ac:spMk id="12" creationId="{2563A8B2-AC95-4E8D-9038-60A9E476EAE6}"/>
          </ac:spMkLst>
        </pc:spChg>
        <pc:spChg chg="add">
          <ac:chgData name="William Raseman" userId="9ecba7d1-df56-4aaf-8897-e5d879d2ba6b" providerId="ADAL" clId="{FE5F8D90-BCEF-4A12-BF80-E21227897E45}" dt="2019-09-27T19:49:30.767" v="5442"/>
          <ac:spMkLst>
            <pc:docMk/>
            <pc:sldMk cId="936087786" sldId="281"/>
            <ac:spMk id="15" creationId="{61F8A282-4C9E-4B2A-84B4-926A9B3C539B}"/>
          </ac:spMkLst>
        </pc:spChg>
        <pc:picChg chg="del">
          <ac:chgData name="William Raseman" userId="9ecba7d1-df56-4aaf-8897-e5d879d2ba6b" providerId="ADAL" clId="{FE5F8D90-BCEF-4A12-BF80-E21227897E45}" dt="2019-09-27T18:58:59.052" v="2909" actId="478"/>
          <ac:picMkLst>
            <pc:docMk/>
            <pc:sldMk cId="936087786" sldId="281"/>
            <ac:picMk id="4" creationId="{DAD318B5-DABB-4C69-B3F6-3B203A5EDD92}"/>
          </ac:picMkLst>
        </pc:picChg>
        <pc:picChg chg="del">
          <ac:chgData name="William Raseman" userId="9ecba7d1-df56-4aaf-8897-e5d879d2ba6b" providerId="ADAL" clId="{FE5F8D90-BCEF-4A12-BF80-E21227897E45}" dt="2019-09-27T18:58:55.691" v="2905" actId="478"/>
          <ac:picMkLst>
            <pc:docMk/>
            <pc:sldMk cId="936087786" sldId="281"/>
            <ac:picMk id="5" creationId="{896C7729-937C-4AB0-A08D-3FD4074B9FFF}"/>
          </ac:picMkLst>
        </pc:picChg>
        <pc:picChg chg="add del mod">
          <ac:chgData name="William Raseman" userId="9ecba7d1-df56-4aaf-8897-e5d879d2ba6b" providerId="ADAL" clId="{FE5F8D90-BCEF-4A12-BF80-E21227897E45}" dt="2019-09-27T19:00:09.871" v="2916" actId="478"/>
          <ac:picMkLst>
            <pc:docMk/>
            <pc:sldMk cId="936087786" sldId="281"/>
            <ac:picMk id="6" creationId="{BC1387FD-5193-48C1-8573-D624681C84EC}"/>
          </ac:picMkLst>
        </pc:picChg>
        <pc:picChg chg="del">
          <ac:chgData name="William Raseman" userId="9ecba7d1-df56-4aaf-8897-e5d879d2ba6b" providerId="ADAL" clId="{FE5F8D90-BCEF-4A12-BF80-E21227897E45}" dt="2019-09-27T18:58:58.452" v="2908" actId="478"/>
          <ac:picMkLst>
            <pc:docMk/>
            <pc:sldMk cId="936087786" sldId="281"/>
            <ac:picMk id="8" creationId="{48A00A12-D90D-4F2E-9B78-3677EF11CD2D}"/>
          </ac:picMkLst>
        </pc:picChg>
        <pc:picChg chg="add del mod">
          <ac:chgData name="William Raseman" userId="9ecba7d1-df56-4aaf-8897-e5d879d2ba6b" providerId="ADAL" clId="{FE5F8D90-BCEF-4A12-BF80-E21227897E45}" dt="2019-09-27T19:00:23.728" v="2921" actId="478"/>
          <ac:picMkLst>
            <pc:docMk/>
            <pc:sldMk cId="936087786" sldId="281"/>
            <ac:picMk id="9" creationId="{3E08DF16-F3BB-4891-9BA4-D77019296325}"/>
          </ac:picMkLst>
        </pc:picChg>
        <pc:picChg chg="add del mod">
          <ac:chgData name="William Raseman" userId="9ecba7d1-df56-4aaf-8897-e5d879d2ba6b" providerId="ADAL" clId="{FE5F8D90-BCEF-4A12-BF80-E21227897E45}" dt="2019-09-27T19:48:03.837" v="5401" actId="478"/>
          <ac:picMkLst>
            <pc:docMk/>
            <pc:sldMk cId="936087786" sldId="281"/>
            <ac:picMk id="11" creationId="{82CB993A-39DF-4BDF-8E62-DFA31057B263}"/>
          </ac:picMkLst>
        </pc:picChg>
        <pc:picChg chg="add mod">
          <ac:chgData name="William Raseman" userId="9ecba7d1-df56-4aaf-8897-e5d879d2ba6b" providerId="ADAL" clId="{FE5F8D90-BCEF-4A12-BF80-E21227897E45}" dt="2019-09-27T19:48:12.797" v="5407" actId="1076"/>
          <ac:picMkLst>
            <pc:docMk/>
            <pc:sldMk cId="936087786" sldId="281"/>
            <ac:picMk id="14" creationId="{6022E68E-1913-40F3-9331-84E35D7EE789}"/>
          </ac:picMkLst>
        </pc:picChg>
      </pc:sldChg>
      <pc:sldChg chg="addSp delSp modSp add">
        <pc:chgData name="William Raseman" userId="9ecba7d1-df56-4aaf-8897-e5d879d2ba6b" providerId="ADAL" clId="{FE5F8D90-BCEF-4A12-BF80-E21227897E45}" dt="2019-09-27T19:19:47.302" v="4313" actId="6549"/>
        <pc:sldMkLst>
          <pc:docMk/>
          <pc:sldMk cId="291939276" sldId="282"/>
        </pc:sldMkLst>
        <pc:spChg chg="del">
          <ac:chgData name="William Raseman" userId="9ecba7d1-df56-4aaf-8897-e5d879d2ba6b" providerId="ADAL" clId="{FE5F8D90-BCEF-4A12-BF80-E21227897E45}" dt="2019-09-27T19:10:14.019" v="3113"/>
          <ac:spMkLst>
            <pc:docMk/>
            <pc:sldMk cId="291939276" sldId="282"/>
            <ac:spMk id="2" creationId="{BCF2BD2B-47D9-457C-B76E-480C4647DF8C}"/>
          </ac:spMkLst>
        </pc:spChg>
        <pc:spChg chg="del">
          <ac:chgData name="William Raseman" userId="9ecba7d1-df56-4aaf-8897-e5d879d2ba6b" providerId="ADAL" clId="{FE5F8D90-BCEF-4A12-BF80-E21227897E45}" dt="2019-09-27T19:10:14.019" v="3113"/>
          <ac:spMkLst>
            <pc:docMk/>
            <pc:sldMk cId="291939276" sldId="282"/>
            <ac:spMk id="3" creationId="{6FDED2F8-ABF3-43E3-A62B-9F412CD1E5DF}"/>
          </ac:spMkLst>
        </pc:spChg>
        <pc:spChg chg="del">
          <ac:chgData name="William Raseman" userId="9ecba7d1-df56-4aaf-8897-e5d879d2ba6b" providerId="ADAL" clId="{FE5F8D90-BCEF-4A12-BF80-E21227897E45}" dt="2019-09-27T19:10:14.019" v="3113"/>
          <ac:spMkLst>
            <pc:docMk/>
            <pc:sldMk cId="291939276" sldId="282"/>
            <ac:spMk id="4" creationId="{F5B74250-6808-4EBF-9F49-3B474F8B67AA}"/>
          </ac:spMkLst>
        </pc:spChg>
        <pc:spChg chg="del">
          <ac:chgData name="William Raseman" userId="9ecba7d1-df56-4aaf-8897-e5d879d2ba6b" providerId="ADAL" clId="{FE5F8D90-BCEF-4A12-BF80-E21227897E45}" dt="2019-09-27T19:10:14.019" v="3113"/>
          <ac:spMkLst>
            <pc:docMk/>
            <pc:sldMk cId="291939276" sldId="282"/>
            <ac:spMk id="5" creationId="{6495ACCD-78FC-42C7-93BB-5A83F2AB0EAA}"/>
          </ac:spMkLst>
        </pc:spChg>
        <pc:spChg chg="add mod">
          <ac:chgData name="William Raseman" userId="9ecba7d1-df56-4aaf-8897-e5d879d2ba6b" providerId="ADAL" clId="{FE5F8D90-BCEF-4A12-BF80-E21227897E45}" dt="2019-09-27T19:10:19.039" v="3125" actId="20577"/>
          <ac:spMkLst>
            <pc:docMk/>
            <pc:sldMk cId="291939276" sldId="282"/>
            <ac:spMk id="6" creationId="{2B0973E7-1CC9-4C70-A467-F23416360B65}"/>
          </ac:spMkLst>
        </pc:spChg>
        <pc:spChg chg="add mod">
          <ac:chgData name="William Raseman" userId="9ecba7d1-df56-4aaf-8897-e5d879d2ba6b" providerId="ADAL" clId="{FE5F8D90-BCEF-4A12-BF80-E21227897E45}" dt="2019-09-27T19:19:47.302" v="4313" actId="6549"/>
          <ac:spMkLst>
            <pc:docMk/>
            <pc:sldMk cId="291939276" sldId="282"/>
            <ac:spMk id="7" creationId="{BD5B3EA4-9058-490C-8C6A-7D95050C77FC}"/>
          </ac:spMkLst>
        </pc:spChg>
        <pc:spChg chg="add del mod">
          <ac:chgData name="William Raseman" userId="9ecba7d1-df56-4aaf-8897-e5d879d2ba6b" providerId="ADAL" clId="{FE5F8D90-BCEF-4A12-BF80-E21227897E45}" dt="2019-09-27T19:14:28.478" v="3787" actId="478"/>
          <ac:spMkLst>
            <pc:docMk/>
            <pc:sldMk cId="291939276" sldId="282"/>
            <ac:spMk id="8" creationId="{C01D2C3E-B0F8-4712-B8BF-1F39E81EA9C7}"/>
          </ac:spMkLst>
        </pc:spChg>
        <pc:spChg chg="add mod">
          <ac:chgData name="William Raseman" userId="9ecba7d1-df56-4aaf-8897-e5d879d2ba6b" providerId="ADAL" clId="{FE5F8D90-BCEF-4A12-BF80-E21227897E45}" dt="2019-09-27T19:17:12.561" v="3855" actId="20577"/>
          <ac:spMkLst>
            <pc:docMk/>
            <pc:sldMk cId="291939276" sldId="282"/>
            <ac:spMk id="10" creationId="{BE946F03-63B7-4C19-8CE4-D27D74901A0C}"/>
          </ac:spMkLst>
        </pc:spChg>
        <pc:graphicFrameChg chg="add mod modGraphic">
          <ac:chgData name="William Raseman" userId="9ecba7d1-df56-4aaf-8897-e5d879d2ba6b" providerId="ADAL" clId="{FE5F8D90-BCEF-4A12-BF80-E21227897E45}" dt="2019-09-27T19:17:08.882" v="3852" actId="1076"/>
          <ac:graphicFrameMkLst>
            <pc:docMk/>
            <pc:sldMk cId="291939276" sldId="282"/>
            <ac:graphicFrameMk id="9" creationId="{0A3E1ADC-83A6-4E41-88D4-0177919070BF}"/>
          </ac:graphicFrameMkLst>
        </pc:graphicFrameChg>
      </pc:sldChg>
      <pc:sldChg chg="delSp modSp add addCm modCm">
        <pc:chgData name="William Raseman" userId="9ecba7d1-df56-4aaf-8897-e5d879d2ba6b" providerId="ADAL" clId="{FE5F8D90-BCEF-4A12-BF80-E21227897E45}" dt="2019-09-27T20:07:46.674" v="5935" actId="20577"/>
        <pc:sldMkLst>
          <pc:docMk/>
          <pc:sldMk cId="2552192300" sldId="283"/>
        </pc:sldMkLst>
        <pc:spChg chg="mod">
          <ac:chgData name="William Raseman" userId="9ecba7d1-df56-4aaf-8897-e5d879d2ba6b" providerId="ADAL" clId="{FE5F8D90-BCEF-4A12-BF80-E21227897E45}" dt="2019-09-27T19:24:50.762" v="4863" actId="20577"/>
          <ac:spMkLst>
            <pc:docMk/>
            <pc:sldMk cId="2552192300" sldId="283"/>
            <ac:spMk id="6" creationId="{2B0973E7-1CC9-4C70-A467-F23416360B65}"/>
          </ac:spMkLst>
        </pc:spChg>
        <pc:spChg chg="mod">
          <ac:chgData name="William Raseman" userId="9ecba7d1-df56-4aaf-8897-e5d879d2ba6b" providerId="ADAL" clId="{FE5F8D90-BCEF-4A12-BF80-E21227897E45}" dt="2019-09-27T20:07:46.674" v="5935" actId="20577"/>
          <ac:spMkLst>
            <pc:docMk/>
            <pc:sldMk cId="2552192300" sldId="283"/>
            <ac:spMk id="7" creationId="{BD5B3EA4-9058-490C-8C6A-7D95050C77FC}"/>
          </ac:spMkLst>
        </pc:spChg>
        <pc:spChg chg="del">
          <ac:chgData name="William Raseman" userId="9ecba7d1-df56-4aaf-8897-e5d879d2ba6b" providerId="ADAL" clId="{FE5F8D90-BCEF-4A12-BF80-E21227897E45}" dt="2019-09-27T19:20:24.801" v="4325" actId="478"/>
          <ac:spMkLst>
            <pc:docMk/>
            <pc:sldMk cId="2552192300" sldId="283"/>
            <ac:spMk id="10" creationId="{BE946F03-63B7-4C19-8CE4-D27D74901A0C}"/>
          </ac:spMkLst>
        </pc:spChg>
        <pc:graphicFrameChg chg="del">
          <ac:chgData name="William Raseman" userId="9ecba7d1-df56-4aaf-8897-e5d879d2ba6b" providerId="ADAL" clId="{FE5F8D90-BCEF-4A12-BF80-E21227897E45}" dt="2019-09-27T19:20:23.295" v="4324" actId="478"/>
          <ac:graphicFrameMkLst>
            <pc:docMk/>
            <pc:sldMk cId="2552192300" sldId="283"/>
            <ac:graphicFrameMk id="9" creationId="{0A3E1ADC-83A6-4E41-88D4-0177919070BF}"/>
          </ac:graphicFrameMkLst>
        </pc:graphicFrameChg>
      </pc:sldChg>
      <pc:sldChg chg="modSp add">
        <pc:chgData name="William Raseman" userId="9ecba7d1-df56-4aaf-8897-e5d879d2ba6b" providerId="ADAL" clId="{FE5F8D90-BCEF-4A12-BF80-E21227897E45}" dt="2019-09-27T19:24:58.863" v="4879" actId="20577"/>
        <pc:sldMkLst>
          <pc:docMk/>
          <pc:sldMk cId="634665726" sldId="284"/>
        </pc:sldMkLst>
        <pc:spChg chg="mod">
          <ac:chgData name="William Raseman" userId="9ecba7d1-df56-4aaf-8897-e5d879d2ba6b" providerId="ADAL" clId="{FE5F8D90-BCEF-4A12-BF80-E21227897E45}" dt="2019-09-27T19:24:58.863" v="4879" actId="20577"/>
          <ac:spMkLst>
            <pc:docMk/>
            <pc:sldMk cId="634665726" sldId="284"/>
            <ac:spMk id="6" creationId="{2B0973E7-1CC9-4C70-A467-F23416360B65}"/>
          </ac:spMkLst>
        </pc:spChg>
        <pc:spChg chg="mod">
          <ac:chgData name="William Raseman" userId="9ecba7d1-df56-4aaf-8897-e5d879d2ba6b" providerId="ADAL" clId="{FE5F8D90-BCEF-4A12-BF80-E21227897E45}" dt="2019-09-27T19:24:54.587" v="4864" actId="20577"/>
          <ac:spMkLst>
            <pc:docMk/>
            <pc:sldMk cId="634665726" sldId="284"/>
            <ac:spMk id="7" creationId="{BD5B3EA4-9058-490C-8C6A-7D95050C77FC}"/>
          </ac:spMkLst>
        </pc:spChg>
      </pc:sldChg>
      <pc:sldChg chg="add del">
        <pc:chgData name="William Raseman" userId="9ecba7d1-df56-4aaf-8897-e5d879d2ba6b" providerId="ADAL" clId="{FE5F8D90-BCEF-4A12-BF80-E21227897E45}" dt="2019-09-27T19:27:09.295" v="4881"/>
        <pc:sldMkLst>
          <pc:docMk/>
          <pc:sldMk cId="2032328192" sldId="285"/>
        </pc:sldMkLst>
      </pc:sldChg>
      <pc:sldChg chg="addSp delSp modSp add">
        <pc:chgData name="William Raseman" userId="9ecba7d1-df56-4aaf-8897-e5d879d2ba6b" providerId="ADAL" clId="{FE5F8D90-BCEF-4A12-BF80-E21227897E45}" dt="2019-09-27T20:03:42.945" v="5687" actId="20577"/>
        <pc:sldMkLst>
          <pc:docMk/>
          <pc:sldMk cId="2755936921" sldId="285"/>
        </pc:sldMkLst>
        <pc:spChg chg="mod">
          <ac:chgData name="William Raseman" userId="9ecba7d1-df56-4aaf-8897-e5d879d2ba6b" providerId="ADAL" clId="{FE5F8D90-BCEF-4A12-BF80-E21227897E45}" dt="2019-09-27T20:03:42.945" v="5687" actId="20577"/>
          <ac:spMkLst>
            <pc:docMk/>
            <pc:sldMk cId="2755936921" sldId="285"/>
            <ac:spMk id="2" creationId="{39D3E8CA-8995-4080-9B95-BC6B2178628B}"/>
          </ac:spMkLst>
        </pc:spChg>
        <pc:spChg chg="add mod">
          <ac:chgData name="William Raseman" userId="9ecba7d1-df56-4aaf-8897-e5d879d2ba6b" providerId="ADAL" clId="{FE5F8D90-BCEF-4A12-BF80-E21227897E45}" dt="2019-09-27T20:02:28.240" v="5516" actId="20577"/>
          <ac:spMkLst>
            <pc:docMk/>
            <pc:sldMk cId="2755936921" sldId="285"/>
            <ac:spMk id="6" creationId="{F666ACEB-FA13-4671-8ACB-5A6AC087AE86}"/>
          </ac:spMkLst>
        </pc:spChg>
        <pc:spChg chg="add mod">
          <ac:chgData name="William Raseman" userId="9ecba7d1-df56-4aaf-8897-e5d879d2ba6b" providerId="ADAL" clId="{FE5F8D90-BCEF-4A12-BF80-E21227897E45}" dt="2019-09-27T20:02:10.888" v="5508" actId="20577"/>
          <ac:spMkLst>
            <pc:docMk/>
            <pc:sldMk cId="2755936921" sldId="285"/>
            <ac:spMk id="7" creationId="{C0E209FD-C641-430A-B737-CDB18664EF82}"/>
          </ac:spMkLst>
        </pc:spChg>
        <pc:spChg chg="add mod">
          <ac:chgData name="William Raseman" userId="9ecba7d1-df56-4aaf-8897-e5d879d2ba6b" providerId="ADAL" clId="{FE5F8D90-BCEF-4A12-BF80-E21227897E45}" dt="2019-09-27T20:02:19.212" v="5512" actId="20577"/>
          <ac:spMkLst>
            <pc:docMk/>
            <pc:sldMk cId="2755936921" sldId="285"/>
            <ac:spMk id="8" creationId="{4215CD9A-2456-40FF-A91A-74E408E60926}"/>
          </ac:spMkLst>
        </pc:spChg>
        <pc:picChg chg="del">
          <ac:chgData name="William Raseman" userId="9ecba7d1-df56-4aaf-8897-e5d879d2ba6b" providerId="ADAL" clId="{FE5F8D90-BCEF-4A12-BF80-E21227897E45}" dt="2019-09-27T20:01:13.877" v="5490" actId="478"/>
          <ac:picMkLst>
            <pc:docMk/>
            <pc:sldMk cId="2755936921" sldId="285"/>
            <ac:picMk id="11" creationId="{74629193-1AC8-4870-9A3F-DE9E728DBE6E}"/>
          </ac:picMkLst>
        </pc:picChg>
        <pc:picChg chg="del">
          <ac:chgData name="William Raseman" userId="9ecba7d1-df56-4aaf-8897-e5d879d2ba6b" providerId="ADAL" clId="{FE5F8D90-BCEF-4A12-BF80-E21227897E45}" dt="2019-09-27T20:01:14.318" v="5491" actId="478"/>
          <ac:picMkLst>
            <pc:docMk/>
            <pc:sldMk cId="2755936921" sldId="285"/>
            <ac:picMk id="14" creationId="{0F823D3B-D1F2-4A58-B084-D61DACD67C33}"/>
          </ac:picMkLst>
        </pc:picChg>
        <pc:picChg chg="mod">
          <ac:chgData name="William Raseman" userId="9ecba7d1-df56-4aaf-8897-e5d879d2ba6b" providerId="ADAL" clId="{FE5F8D90-BCEF-4A12-BF80-E21227897E45}" dt="2019-09-27T20:01:44.915" v="5501" actId="1076"/>
          <ac:picMkLst>
            <pc:docMk/>
            <pc:sldMk cId="2755936921" sldId="285"/>
            <ac:picMk id="16" creationId="{196E90BD-31B9-4D09-8765-F5798815D4E6}"/>
          </ac:picMkLst>
        </pc:picChg>
      </pc:sldChg>
      <pc:sldChg chg="addSp delSp modSp add del">
        <pc:chgData name="William Raseman" userId="9ecba7d1-df56-4aaf-8897-e5d879d2ba6b" providerId="ADAL" clId="{FE5F8D90-BCEF-4A12-BF80-E21227897E45}" dt="2019-09-27T19:50:06.290" v="5447" actId="47"/>
        <pc:sldMkLst>
          <pc:docMk/>
          <pc:sldMk cId="3268522265" sldId="285"/>
        </pc:sldMkLst>
        <pc:spChg chg="mod">
          <ac:chgData name="William Raseman" userId="9ecba7d1-df56-4aaf-8897-e5d879d2ba6b" providerId="ADAL" clId="{FE5F8D90-BCEF-4A12-BF80-E21227897E45}" dt="2019-09-27T19:32:01.497" v="5305" actId="20577"/>
          <ac:spMkLst>
            <pc:docMk/>
            <pc:sldMk cId="3268522265" sldId="285"/>
            <ac:spMk id="2" creationId="{39D3E8CA-8995-4080-9B95-BC6B2178628B}"/>
          </ac:spMkLst>
        </pc:spChg>
        <pc:spChg chg="del mod">
          <ac:chgData name="William Raseman" userId="9ecba7d1-df56-4aaf-8897-e5d879d2ba6b" providerId="ADAL" clId="{FE5F8D90-BCEF-4A12-BF80-E21227897E45}" dt="2019-09-27T19:28:49.744" v="5080" actId="478"/>
          <ac:spMkLst>
            <pc:docMk/>
            <pc:sldMk cId="3268522265" sldId="285"/>
            <ac:spMk id="11" creationId="{40BA8C9C-C4D5-4E4F-A2DB-C2D02E1D08F5}"/>
          </ac:spMkLst>
        </pc:spChg>
        <pc:picChg chg="add del mod">
          <ac:chgData name="William Raseman" userId="9ecba7d1-df56-4aaf-8897-e5d879d2ba6b" providerId="ADAL" clId="{FE5F8D90-BCEF-4A12-BF80-E21227897E45}" dt="2019-09-27T19:48:38.669" v="5408" actId="478"/>
          <ac:picMkLst>
            <pc:docMk/>
            <pc:sldMk cId="3268522265" sldId="285"/>
            <ac:picMk id="4" creationId="{F5F150A7-44FC-43B9-B7AA-B55107D0366A}"/>
          </ac:picMkLst>
        </pc:picChg>
        <pc:picChg chg="del">
          <ac:chgData name="William Raseman" userId="9ecba7d1-df56-4aaf-8897-e5d879d2ba6b" providerId="ADAL" clId="{FE5F8D90-BCEF-4A12-BF80-E21227897E45}" dt="2019-09-27T19:27:12.706" v="4883" actId="478"/>
          <ac:picMkLst>
            <pc:docMk/>
            <pc:sldMk cId="3268522265" sldId="285"/>
            <ac:picMk id="7" creationId="{6D32968C-FE92-41C7-94DF-2DD17710936E}"/>
          </ac:picMkLst>
        </pc:picChg>
      </pc:sldChg>
    </pc:docChg>
  </pc:docChgLst>
  <pc:docChgLst>
    <pc:chgData name="Billy Raseman" userId="9ecba7d1-df56-4aaf-8897-e5d879d2ba6b" providerId="ADAL" clId="{FE5F8D90-BCEF-4A12-BF80-E21227897E45}"/>
    <pc:docChg chg="undo custSel addSld delSld modSld sldOrd">
      <pc:chgData name="Billy Raseman" userId="9ecba7d1-df56-4aaf-8897-e5d879d2ba6b" providerId="ADAL" clId="{FE5F8D90-BCEF-4A12-BF80-E21227897E45}" dt="2019-10-16T20:53:12.660" v="7218" actId="1035"/>
      <pc:docMkLst>
        <pc:docMk/>
      </pc:docMkLst>
      <pc:sldChg chg="modSp delCm">
        <pc:chgData name="Billy Raseman" userId="9ecba7d1-df56-4aaf-8897-e5d879d2ba6b" providerId="ADAL" clId="{FE5F8D90-BCEF-4A12-BF80-E21227897E45}" dt="2019-10-16T20:51:55.703" v="7184" actId="20577"/>
        <pc:sldMkLst>
          <pc:docMk/>
          <pc:sldMk cId="1895379428" sldId="258"/>
        </pc:sldMkLst>
        <pc:spChg chg="mod">
          <ac:chgData name="Billy Raseman" userId="9ecba7d1-df56-4aaf-8897-e5d879d2ba6b" providerId="ADAL" clId="{FE5F8D90-BCEF-4A12-BF80-E21227897E45}" dt="2019-10-16T19:46:33.423" v="4326" actId="1076"/>
          <ac:spMkLst>
            <pc:docMk/>
            <pc:sldMk cId="1895379428" sldId="258"/>
            <ac:spMk id="4" creationId="{44F55EC9-DD53-4318-91D7-98A94531D2F8}"/>
          </ac:spMkLst>
        </pc:spChg>
        <pc:spChg chg="mod">
          <ac:chgData name="Billy Raseman" userId="9ecba7d1-df56-4aaf-8897-e5d879d2ba6b" providerId="ADAL" clId="{FE5F8D90-BCEF-4A12-BF80-E21227897E45}" dt="2019-10-16T20:51:30.647" v="7178" actId="20577"/>
          <ac:spMkLst>
            <pc:docMk/>
            <pc:sldMk cId="1895379428" sldId="258"/>
            <ac:spMk id="8" creationId="{6294483E-BFCD-41BA-9F66-06A3DA036AA1}"/>
          </ac:spMkLst>
        </pc:spChg>
        <pc:spChg chg="mod">
          <ac:chgData name="Billy Raseman" userId="9ecba7d1-df56-4aaf-8897-e5d879d2ba6b" providerId="ADAL" clId="{FE5F8D90-BCEF-4A12-BF80-E21227897E45}" dt="2019-10-16T20:51:55.703" v="7184" actId="20577"/>
          <ac:spMkLst>
            <pc:docMk/>
            <pc:sldMk cId="1895379428" sldId="258"/>
            <ac:spMk id="13" creationId="{E1FF824B-BB30-4157-BF30-31B1BCFD89CF}"/>
          </ac:spMkLst>
        </pc:spChg>
        <pc:spChg chg="mod">
          <ac:chgData name="Billy Raseman" userId="9ecba7d1-df56-4aaf-8897-e5d879d2ba6b" providerId="ADAL" clId="{FE5F8D90-BCEF-4A12-BF80-E21227897E45}" dt="2019-10-16T20:51:50.210" v="7180" actId="20577"/>
          <ac:spMkLst>
            <pc:docMk/>
            <pc:sldMk cId="1895379428" sldId="258"/>
            <ac:spMk id="15" creationId="{F97369A4-6DD0-4159-922C-A45962D12714}"/>
          </ac:spMkLst>
        </pc:spChg>
        <pc:spChg chg="mod">
          <ac:chgData name="Billy Raseman" userId="9ecba7d1-df56-4aaf-8897-e5d879d2ba6b" providerId="ADAL" clId="{FE5F8D90-BCEF-4A12-BF80-E21227897E45}" dt="2019-10-16T19:46:33.423" v="4326" actId="1076"/>
          <ac:spMkLst>
            <pc:docMk/>
            <pc:sldMk cId="1895379428" sldId="258"/>
            <ac:spMk id="16" creationId="{EF5180AD-FAE5-4A3E-8875-8FDE28506B8F}"/>
          </ac:spMkLst>
        </pc:spChg>
        <pc:spChg chg="mod">
          <ac:chgData name="Billy Raseman" userId="9ecba7d1-df56-4aaf-8897-e5d879d2ba6b" providerId="ADAL" clId="{FE5F8D90-BCEF-4A12-BF80-E21227897E45}" dt="2019-10-16T19:46:42.126" v="4328" actId="1076"/>
          <ac:spMkLst>
            <pc:docMk/>
            <pc:sldMk cId="1895379428" sldId="258"/>
            <ac:spMk id="18" creationId="{A7D0B6D0-63FC-42FA-A01E-CC104C752115}"/>
          </ac:spMkLst>
        </pc:spChg>
        <pc:cxnChg chg="mod">
          <ac:chgData name="Billy Raseman" userId="9ecba7d1-df56-4aaf-8897-e5d879d2ba6b" providerId="ADAL" clId="{FE5F8D90-BCEF-4A12-BF80-E21227897E45}" dt="2019-10-16T19:46:33.423" v="4326" actId="1076"/>
          <ac:cxnSpMkLst>
            <pc:docMk/>
            <pc:sldMk cId="1895379428" sldId="258"/>
            <ac:cxnSpMk id="6" creationId="{88ADC770-4A1C-4ADE-893F-74FE1B70833A}"/>
          </ac:cxnSpMkLst>
        </pc:cxnChg>
      </pc:sldChg>
      <pc:sldChg chg="addSp delSp modSp ord">
        <pc:chgData name="Billy Raseman" userId="9ecba7d1-df56-4aaf-8897-e5d879d2ba6b" providerId="ADAL" clId="{FE5F8D90-BCEF-4A12-BF80-E21227897E45}" dt="2019-10-16T14:20:23.731" v="2676" actId="14100"/>
        <pc:sldMkLst>
          <pc:docMk/>
          <pc:sldMk cId="2955371241" sldId="262"/>
        </pc:sldMkLst>
        <pc:spChg chg="add mod">
          <ac:chgData name="Billy Raseman" userId="9ecba7d1-df56-4aaf-8897-e5d879d2ba6b" providerId="ADAL" clId="{FE5F8D90-BCEF-4A12-BF80-E21227897E45}" dt="2019-10-16T14:20:19.635" v="2674" actId="14100"/>
          <ac:spMkLst>
            <pc:docMk/>
            <pc:sldMk cId="2955371241" sldId="262"/>
            <ac:spMk id="9" creationId="{5C463D1D-8B6E-42A7-8446-C24FD331C6A1}"/>
          </ac:spMkLst>
        </pc:spChg>
        <pc:spChg chg="add mod">
          <ac:chgData name="Billy Raseman" userId="9ecba7d1-df56-4aaf-8897-e5d879d2ba6b" providerId="ADAL" clId="{FE5F8D90-BCEF-4A12-BF80-E21227897E45}" dt="2019-10-16T14:20:13.779" v="2672" actId="14100"/>
          <ac:spMkLst>
            <pc:docMk/>
            <pc:sldMk cId="2955371241" sldId="262"/>
            <ac:spMk id="11" creationId="{CDF88ECB-55FB-4AB6-BEA7-88F2D25A9D68}"/>
          </ac:spMkLst>
        </pc:spChg>
        <pc:spChg chg="mod">
          <ac:chgData name="Billy Raseman" userId="9ecba7d1-df56-4aaf-8897-e5d879d2ba6b" providerId="ADAL" clId="{FE5F8D90-BCEF-4A12-BF80-E21227897E45}" dt="2019-10-15T22:09:47.113" v="2059" actId="1076"/>
          <ac:spMkLst>
            <pc:docMk/>
            <pc:sldMk cId="2955371241" sldId="262"/>
            <ac:spMk id="12" creationId="{D0804FB0-30CB-44CC-8C07-0A53798522B5}"/>
          </ac:spMkLst>
        </pc:spChg>
        <pc:spChg chg="add mod">
          <ac:chgData name="Billy Raseman" userId="9ecba7d1-df56-4aaf-8897-e5d879d2ba6b" providerId="ADAL" clId="{FE5F8D90-BCEF-4A12-BF80-E21227897E45}" dt="2019-10-16T14:20:23.731" v="2676" actId="14100"/>
          <ac:spMkLst>
            <pc:docMk/>
            <pc:sldMk cId="2955371241" sldId="262"/>
            <ac:spMk id="13" creationId="{57FDD470-DACF-4465-A018-0ED392264B04}"/>
          </ac:spMkLst>
        </pc:spChg>
        <pc:graphicFrameChg chg="add mod modGraphic">
          <ac:chgData name="Billy Raseman" userId="9ecba7d1-df56-4aaf-8897-e5d879d2ba6b" providerId="ADAL" clId="{FE5F8D90-BCEF-4A12-BF80-E21227897E45}" dt="2019-10-16T14:20:06.002" v="2670" actId="1076"/>
          <ac:graphicFrameMkLst>
            <pc:docMk/>
            <pc:sldMk cId="2955371241" sldId="262"/>
            <ac:graphicFrameMk id="8" creationId="{CAC1E61D-DA01-4786-9775-08E9835D0804}"/>
          </ac:graphicFrameMkLst>
        </pc:graphicFrameChg>
        <pc:picChg chg="add mod modCrop">
          <ac:chgData name="Billy Raseman" userId="9ecba7d1-df56-4aaf-8897-e5d879d2ba6b" providerId="ADAL" clId="{FE5F8D90-BCEF-4A12-BF80-E21227897E45}" dt="2019-10-15T22:20:05.653" v="2309" actId="732"/>
          <ac:picMkLst>
            <pc:docMk/>
            <pc:sldMk cId="2955371241" sldId="262"/>
            <ac:picMk id="4" creationId="{5E479014-1B91-4FE0-B72E-D1BA12958209}"/>
          </ac:picMkLst>
        </pc:picChg>
        <pc:picChg chg="add del mod modCrop">
          <ac:chgData name="Billy Raseman" userId="9ecba7d1-df56-4aaf-8897-e5d879d2ba6b" providerId="ADAL" clId="{FE5F8D90-BCEF-4A12-BF80-E21227897E45}" dt="2019-10-15T22:18:18.408" v="2285" actId="478"/>
          <ac:picMkLst>
            <pc:docMk/>
            <pc:sldMk cId="2955371241" sldId="262"/>
            <ac:picMk id="6" creationId="{79637028-5D2E-4DE0-9083-A56684035FFD}"/>
          </ac:picMkLst>
        </pc:picChg>
        <pc:picChg chg="del">
          <ac:chgData name="Billy Raseman" userId="9ecba7d1-df56-4aaf-8897-e5d879d2ba6b" providerId="ADAL" clId="{FE5F8D90-BCEF-4A12-BF80-E21227897E45}" dt="2019-10-15T22:09:48.946" v="2061" actId="478"/>
          <ac:picMkLst>
            <pc:docMk/>
            <pc:sldMk cId="2955371241" sldId="262"/>
            <ac:picMk id="7" creationId="{6D32968C-FE92-41C7-94DF-2DD17710936E}"/>
          </ac:picMkLst>
        </pc:picChg>
      </pc:sldChg>
      <pc:sldChg chg="modSp">
        <pc:chgData name="Billy Raseman" userId="9ecba7d1-df56-4aaf-8897-e5d879d2ba6b" providerId="ADAL" clId="{FE5F8D90-BCEF-4A12-BF80-E21227897E45}" dt="2019-10-15T21:55:48.166" v="1887" actId="20577"/>
        <pc:sldMkLst>
          <pc:docMk/>
          <pc:sldMk cId="512058125" sldId="265"/>
        </pc:sldMkLst>
        <pc:spChg chg="mod">
          <ac:chgData name="Billy Raseman" userId="9ecba7d1-df56-4aaf-8897-e5d879d2ba6b" providerId="ADAL" clId="{FE5F8D90-BCEF-4A12-BF80-E21227897E45}" dt="2019-10-15T21:55:48.166" v="1887" actId="20577"/>
          <ac:spMkLst>
            <pc:docMk/>
            <pc:sldMk cId="512058125" sldId="265"/>
            <ac:spMk id="5" creationId="{991AF304-6FB0-4F14-A3B5-A33ADB866D4B}"/>
          </ac:spMkLst>
        </pc:spChg>
      </pc:sldChg>
      <pc:sldChg chg="modSp delCm">
        <pc:chgData name="Billy Raseman" userId="9ecba7d1-df56-4aaf-8897-e5d879d2ba6b" providerId="ADAL" clId="{FE5F8D90-BCEF-4A12-BF80-E21227897E45}" dt="2019-10-16T14:43:34.083" v="3034" actId="20577"/>
        <pc:sldMkLst>
          <pc:docMk/>
          <pc:sldMk cId="4039043446" sldId="266"/>
        </pc:sldMkLst>
        <pc:spChg chg="mod">
          <ac:chgData name="Billy Raseman" userId="9ecba7d1-df56-4aaf-8897-e5d879d2ba6b" providerId="ADAL" clId="{FE5F8D90-BCEF-4A12-BF80-E21227897E45}" dt="2019-10-16T14:43:34.083" v="3034" actId="20577"/>
          <ac:spMkLst>
            <pc:docMk/>
            <pc:sldMk cId="4039043446" sldId="266"/>
            <ac:spMk id="2" creationId="{39D3E8CA-8995-4080-9B95-BC6B2178628B}"/>
          </ac:spMkLst>
        </pc:spChg>
      </pc:sldChg>
      <pc:sldChg chg="addSp delSp modSp delCm">
        <pc:chgData name="Billy Raseman" userId="9ecba7d1-df56-4aaf-8897-e5d879d2ba6b" providerId="ADAL" clId="{FE5F8D90-BCEF-4A12-BF80-E21227897E45}" dt="2019-10-16T20:31:45.227" v="6286" actId="403"/>
        <pc:sldMkLst>
          <pc:docMk/>
          <pc:sldMk cId="2153423635" sldId="278"/>
        </pc:sldMkLst>
        <pc:spChg chg="del">
          <ac:chgData name="Billy Raseman" userId="9ecba7d1-df56-4aaf-8897-e5d879d2ba6b" providerId="ADAL" clId="{FE5F8D90-BCEF-4A12-BF80-E21227897E45}" dt="2019-10-16T14:23:03.512" v="2711" actId="478"/>
          <ac:spMkLst>
            <pc:docMk/>
            <pc:sldMk cId="2153423635" sldId="278"/>
            <ac:spMk id="4" creationId="{203F2E34-535B-45F5-B3D5-1C14394769B2}"/>
          </ac:spMkLst>
        </pc:spChg>
        <pc:spChg chg="add del mod">
          <ac:chgData name="Billy Raseman" userId="9ecba7d1-df56-4aaf-8897-e5d879d2ba6b" providerId="ADAL" clId="{FE5F8D90-BCEF-4A12-BF80-E21227897E45}" dt="2019-10-16T14:23:05.966" v="2712" actId="478"/>
          <ac:spMkLst>
            <pc:docMk/>
            <pc:sldMk cId="2153423635" sldId="278"/>
            <ac:spMk id="5" creationId="{C9090DC6-DBB1-40B2-A057-22A87D48B4C9}"/>
          </ac:spMkLst>
        </pc:spChg>
        <pc:spChg chg="mod">
          <ac:chgData name="Billy Raseman" userId="9ecba7d1-df56-4aaf-8897-e5d879d2ba6b" providerId="ADAL" clId="{FE5F8D90-BCEF-4A12-BF80-E21227897E45}" dt="2019-10-16T19:43:19.612" v="3900" actId="20577"/>
          <ac:spMkLst>
            <pc:docMk/>
            <pc:sldMk cId="2153423635" sldId="278"/>
            <ac:spMk id="6" creationId="{7D9E1ED4-A996-427F-A7B2-F6449C75AD80}"/>
          </ac:spMkLst>
        </pc:spChg>
        <pc:spChg chg="mod">
          <ac:chgData name="Billy Raseman" userId="9ecba7d1-df56-4aaf-8897-e5d879d2ba6b" providerId="ADAL" clId="{FE5F8D90-BCEF-4A12-BF80-E21227897E45}" dt="2019-10-16T20:31:42.569" v="6284" actId="403"/>
          <ac:spMkLst>
            <pc:docMk/>
            <pc:sldMk cId="2153423635" sldId="278"/>
            <ac:spMk id="10" creationId="{A2F3DEA6-F9B1-44BB-878E-634596CF8E31}"/>
          </ac:spMkLst>
        </pc:spChg>
        <pc:spChg chg="add mod">
          <ac:chgData name="Billy Raseman" userId="9ecba7d1-df56-4aaf-8897-e5d879d2ba6b" providerId="ADAL" clId="{FE5F8D90-BCEF-4A12-BF80-E21227897E45}" dt="2019-10-16T14:26:08.212" v="2799" actId="1036"/>
          <ac:spMkLst>
            <pc:docMk/>
            <pc:sldMk cId="2153423635" sldId="278"/>
            <ac:spMk id="13" creationId="{A5FD97E1-2340-49B6-95EC-46CD739BC2A7}"/>
          </ac:spMkLst>
        </pc:spChg>
        <pc:spChg chg="add mod">
          <ac:chgData name="Billy Raseman" userId="9ecba7d1-df56-4aaf-8897-e5d879d2ba6b" providerId="ADAL" clId="{FE5F8D90-BCEF-4A12-BF80-E21227897E45}" dt="2019-10-16T14:26:08.212" v="2799" actId="1036"/>
          <ac:spMkLst>
            <pc:docMk/>
            <pc:sldMk cId="2153423635" sldId="278"/>
            <ac:spMk id="14" creationId="{9F5A46AA-9EC7-48FD-A591-1AA34B4CAAA3}"/>
          </ac:spMkLst>
        </pc:spChg>
        <pc:spChg chg="add mod">
          <ac:chgData name="Billy Raseman" userId="9ecba7d1-df56-4aaf-8897-e5d879d2ba6b" providerId="ADAL" clId="{FE5F8D90-BCEF-4A12-BF80-E21227897E45}" dt="2019-10-16T20:31:45.227" v="6286" actId="403"/>
          <ac:spMkLst>
            <pc:docMk/>
            <pc:sldMk cId="2153423635" sldId="278"/>
            <ac:spMk id="15" creationId="{91264D25-636B-481C-B18A-CCC5D57871F0}"/>
          </ac:spMkLst>
        </pc:spChg>
        <pc:picChg chg="mod">
          <ac:chgData name="Billy Raseman" userId="9ecba7d1-df56-4aaf-8897-e5d879d2ba6b" providerId="ADAL" clId="{FE5F8D90-BCEF-4A12-BF80-E21227897E45}" dt="2019-10-16T14:26:08.212" v="2799" actId="1036"/>
          <ac:picMkLst>
            <pc:docMk/>
            <pc:sldMk cId="2153423635" sldId="278"/>
            <ac:picMk id="3" creationId="{39418A54-C661-4665-ABC2-B3EDAFF3EB18}"/>
          </ac:picMkLst>
        </pc:picChg>
        <pc:picChg chg="add mod">
          <ac:chgData name="Billy Raseman" userId="9ecba7d1-df56-4aaf-8897-e5d879d2ba6b" providerId="ADAL" clId="{FE5F8D90-BCEF-4A12-BF80-E21227897E45}" dt="2019-10-16T14:26:08.212" v="2799" actId="1036"/>
          <ac:picMkLst>
            <pc:docMk/>
            <pc:sldMk cId="2153423635" sldId="278"/>
            <ac:picMk id="8" creationId="{0FC533BC-7BEB-4B63-94CE-8B0DB03E3BEB}"/>
          </ac:picMkLst>
        </pc:picChg>
        <pc:cxnChg chg="add mod">
          <ac:chgData name="Billy Raseman" userId="9ecba7d1-df56-4aaf-8897-e5d879d2ba6b" providerId="ADAL" clId="{FE5F8D90-BCEF-4A12-BF80-E21227897E45}" dt="2019-10-16T14:26:08.212" v="2799" actId="1036"/>
          <ac:cxnSpMkLst>
            <pc:docMk/>
            <pc:sldMk cId="2153423635" sldId="278"/>
            <ac:cxnSpMk id="11" creationId="{C586328E-C29A-45E1-962F-17D46B7F1611}"/>
          </ac:cxnSpMkLst>
        </pc:cxnChg>
        <pc:cxnChg chg="add mod">
          <ac:chgData name="Billy Raseman" userId="9ecba7d1-df56-4aaf-8897-e5d879d2ba6b" providerId="ADAL" clId="{FE5F8D90-BCEF-4A12-BF80-E21227897E45}" dt="2019-10-16T14:26:08.212" v="2799" actId="1036"/>
          <ac:cxnSpMkLst>
            <pc:docMk/>
            <pc:sldMk cId="2153423635" sldId="278"/>
            <ac:cxnSpMk id="12" creationId="{B7CE037F-5974-4917-8F3F-486EF07ACD4C}"/>
          </ac:cxnSpMkLst>
        </pc:cxnChg>
      </pc:sldChg>
      <pc:sldChg chg="addSp modSp delCm">
        <pc:chgData name="Billy Raseman" userId="9ecba7d1-df56-4aaf-8897-e5d879d2ba6b" providerId="ADAL" clId="{FE5F8D90-BCEF-4A12-BF80-E21227897E45}" dt="2019-10-16T14:35:45.698" v="2922" actId="1038"/>
        <pc:sldMkLst>
          <pc:docMk/>
          <pc:sldMk cId="1276289856" sldId="279"/>
        </pc:sldMkLst>
        <pc:spChg chg="mod">
          <ac:chgData name="Billy Raseman" userId="9ecba7d1-df56-4aaf-8897-e5d879d2ba6b" providerId="ADAL" clId="{FE5F8D90-BCEF-4A12-BF80-E21227897E45}" dt="2019-10-15T19:47:27.343" v="21" actId="207"/>
          <ac:spMkLst>
            <pc:docMk/>
            <pc:sldMk cId="1276289856" sldId="279"/>
            <ac:spMk id="9" creationId="{3A8E9372-3846-4483-BBEE-89FFD8BE24A8}"/>
          </ac:spMkLst>
        </pc:spChg>
        <pc:spChg chg="mod">
          <ac:chgData name="Billy Raseman" userId="9ecba7d1-df56-4aaf-8897-e5d879d2ba6b" providerId="ADAL" clId="{FE5F8D90-BCEF-4A12-BF80-E21227897E45}" dt="2019-10-15T19:47:37.888" v="30" actId="207"/>
          <ac:spMkLst>
            <pc:docMk/>
            <pc:sldMk cId="1276289856" sldId="279"/>
            <ac:spMk id="12" creationId="{9F300D12-4143-4F84-BA6F-A00A764FB47C}"/>
          </ac:spMkLst>
        </pc:spChg>
        <pc:spChg chg="mod">
          <ac:chgData name="Billy Raseman" userId="9ecba7d1-df56-4aaf-8897-e5d879d2ba6b" providerId="ADAL" clId="{FE5F8D90-BCEF-4A12-BF80-E21227897E45}" dt="2019-10-15T19:47:35.888" v="28" actId="207"/>
          <ac:spMkLst>
            <pc:docMk/>
            <pc:sldMk cId="1276289856" sldId="279"/>
            <ac:spMk id="13" creationId="{6C4F1B34-893D-49CE-9D4F-B6CAB0224929}"/>
          </ac:spMkLst>
        </pc:spChg>
        <pc:spChg chg="mod">
          <ac:chgData name="Billy Raseman" userId="9ecba7d1-df56-4aaf-8897-e5d879d2ba6b" providerId="ADAL" clId="{FE5F8D90-BCEF-4A12-BF80-E21227897E45}" dt="2019-10-15T19:47:32.807" v="26" actId="207"/>
          <ac:spMkLst>
            <pc:docMk/>
            <pc:sldMk cId="1276289856" sldId="279"/>
            <ac:spMk id="14" creationId="{0E7062E8-1A93-4772-889E-36246DDAEA28}"/>
          </ac:spMkLst>
        </pc:spChg>
        <pc:cxnChg chg="add mod">
          <ac:chgData name="Billy Raseman" userId="9ecba7d1-df56-4aaf-8897-e5d879d2ba6b" providerId="ADAL" clId="{FE5F8D90-BCEF-4A12-BF80-E21227897E45}" dt="2019-10-16T14:35:45.698" v="2922" actId="1038"/>
          <ac:cxnSpMkLst>
            <pc:docMk/>
            <pc:sldMk cId="1276289856" sldId="279"/>
            <ac:cxnSpMk id="10" creationId="{F525101C-DB59-4B7D-82EA-8E4505B00FBC}"/>
          </ac:cxnSpMkLst>
        </pc:cxnChg>
      </pc:sldChg>
      <pc:sldChg chg="addSp delSp modSp ord addCm delCm modCm">
        <pc:chgData name="Billy Raseman" userId="9ecba7d1-df56-4aaf-8897-e5d879d2ba6b" providerId="ADAL" clId="{FE5F8D90-BCEF-4A12-BF80-E21227897E45}" dt="2019-10-16T20:33:46.765" v="6297" actId="115"/>
        <pc:sldMkLst>
          <pc:docMk/>
          <pc:sldMk cId="936087786" sldId="281"/>
        </pc:sldMkLst>
        <pc:spChg chg="mod">
          <ac:chgData name="Billy Raseman" userId="9ecba7d1-df56-4aaf-8897-e5d879d2ba6b" providerId="ADAL" clId="{FE5F8D90-BCEF-4A12-BF80-E21227897E45}" dt="2019-10-16T20:33:46.765" v="6297" actId="115"/>
          <ac:spMkLst>
            <pc:docMk/>
            <pc:sldMk cId="936087786" sldId="281"/>
            <ac:spMk id="2" creationId="{39D3E8CA-8995-4080-9B95-BC6B2178628B}"/>
          </ac:spMkLst>
        </pc:spChg>
        <pc:spChg chg="add del mod">
          <ac:chgData name="Billy Raseman" userId="9ecba7d1-df56-4aaf-8897-e5d879d2ba6b" providerId="ADAL" clId="{FE5F8D90-BCEF-4A12-BF80-E21227897E45}" dt="2019-10-16T13:58:05.289" v="2476" actId="478"/>
          <ac:spMkLst>
            <pc:docMk/>
            <pc:sldMk cId="936087786" sldId="281"/>
            <ac:spMk id="3" creationId="{4E5FAAE7-637A-4313-B6B0-8FE08E45FF45}"/>
          </ac:spMkLst>
        </pc:spChg>
        <pc:spChg chg="add del mod">
          <ac:chgData name="Billy Raseman" userId="9ecba7d1-df56-4aaf-8897-e5d879d2ba6b" providerId="ADAL" clId="{FE5F8D90-BCEF-4A12-BF80-E21227897E45}" dt="2019-10-16T13:58:03.773" v="2475" actId="478"/>
          <ac:spMkLst>
            <pc:docMk/>
            <pc:sldMk cId="936087786" sldId="281"/>
            <ac:spMk id="4" creationId="{D17F476A-F2D1-4365-8FA3-41CAACBBAAB6}"/>
          </ac:spMkLst>
        </pc:spChg>
        <pc:spChg chg="add del mod">
          <ac:chgData name="Billy Raseman" userId="9ecba7d1-df56-4aaf-8897-e5d879d2ba6b" providerId="ADAL" clId="{FE5F8D90-BCEF-4A12-BF80-E21227897E45}" dt="2019-10-16T13:58:35.612" v="2490" actId="478"/>
          <ac:spMkLst>
            <pc:docMk/>
            <pc:sldMk cId="936087786" sldId="281"/>
            <ac:spMk id="6" creationId="{3BC71F0D-9FD7-4614-998B-FD2C71454F43}"/>
          </ac:spMkLst>
        </pc:spChg>
        <pc:spChg chg="add mod">
          <ac:chgData name="Billy Raseman" userId="9ecba7d1-df56-4aaf-8897-e5d879d2ba6b" providerId="ADAL" clId="{FE5F8D90-BCEF-4A12-BF80-E21227897E45}" dt="2019-10-16T20:31:55.937" v="6292" actId="403"/>
          <ac:spMkLst>
            <pc:docMk/>
            <pc:sldMk cId="936087786" sldId="281"/>
            <ac:spMk id="10" creationId="{031CC778-808C-4F70-B021-0F2208DAA561}"/>
          </ac:spMkLst>
        </pc:spChg>
        <pc:spChg chg="add mod">
          <ac:chgData name="Billy Raseman" userId="9ecba7d1-df56-4aaf-8897-e5d879d2ba6b" providerId="ADAL" clId="{FE5F8D90-BCEF-4A12-BF80-E21227897E45}" dt="2019-10-16T20:31:58.098" v="6294" actId="403"/>
          <ac:spMkLst>
            <pc:docMk/>
            <pc:sldMk cId="936087786" sldId="281"/>
            <ac:spMk id="11" creationId="{3B11A3ED-F44E-4F7B-A0BB-8BDA34A5AF91}"/>
          </ac:spMkLst>
        </pc:spChg>
        <pc:spChg chg="add mod ord">
          <ac:chgData name="Billy Raseman" userId="9ecba7d1-df56-4aaf-8897-e5d879d2ba6b" providerId="ADAL" clId="{FE5F8D90-BCEF-4A12-BF80-E21227897E45}" dt="2019-10-16T14:28:20.669" v="2887" actId="1036"/>
          <ac:spMkLst>
            <pc:docMk/>
            <pc:sldMk cId="936087786" sldId="281"/>
            <ac:spMk id="13" creationId="{4D746CB8-9A7D-442F-AF62-5640331AABA8}"/>
          </ac:spMkLst>
        </pc:spChg>
        <pc:spChg chg="del mod">
          <ac:chgData name="Billy Raseman" userId="9ecba7d1-df56-4aaf-8897-e5d879d2ba6b" providerId="ADAL" clId="{FE5F8D90-BCEF-4A12-BF80-E21227897E45}" dt="2019-10-16T19:41:39.627" v="3744" actId="478"/>
          <ac:spMkLst>
            <pc:docMk/>
            <pc:sldMk cId="936087786" sldId="281"/>
            <ac:spMk id="15" creationId="{61F8A282-4C9E-4B2A-84B4-926A9B3C539B}"/>
          </ac:spMkLst>
        </pc:spChg>
        <pc:spChg chg="add mod ord">
          <ac:chgData name="Billy Raseman" userId="9ecba7d1-df56-4aaf-8897-e5d879d2ba6b" providerId="ADAL" clId="{FE5F8D90-BCEF-4A12-BF80-E21227897E45}" dt="2019-10-16T14:28:20.669" v="2887" actId="1036"/>
          <ac:spMkLst>
            <pc:docMk/>
            <pc:sldMk cId="936087786" sldId="281"/>
            <ac:spMk id="16" creationId="{D55832C9-3589-4BBA-8A70-39842CFC8679}"/>
          </ac:spMkLst>
        </pc:spChg>
        <pc:picChg chg="add mod">
          <ac:chgData name="Billy Raseman" userId="9ecba7d1-df56-4aaf-8897-e5d879d2ba6b" providerId="ADAL" clId="{FE5F8D90-BCEF-4A12-BF80-E21227897E45}" dt="2019-10-16T14:28:20.669" v="2887" actId="1036"/>
          <ac:picMkLst>
            <pc:docMk/>
            <pc:sldMk cId="936087786" sldId="281"/>
            <ac:picMk id="7" creationId="{31E9DF6E-7A18-471B-B6E0-617684EDC233}"/>
          </ac:picMkLst>
        </pc:picChg>
        <pc:picChg chg="add mod">
          <ac:chgData name="Billy Raseman" userId="9ecba7d1-df56-4aaf-8897-e5d879d2ba6b" providerId="ADAL" clId="{FE5F8D90-BCEF-4A12-BF80-E21227897E45}" dt="2019-10-16T14:28:20.669" v="2887" actId="1036"/>
          <ac:picMkLst>
            <pc:docMk/>
            <pc:sldMk cId="936087786" sldId="281"/>
            <ac:picMk id="9" creationId="{4E9717AA-BF8F-4D88-8215-39D729C84D42}"/>
          </ac:picMkLst>
        </pc:picChg>
        <pc:picChg chg="add del">
          <ac:chgData name="Billy Raseman" userId="9ecba7d1-df56-4aaf-8897-e5d879d2ba6b" providerId="ADAL" clId="{FE5F8D90-BCEF-4A12-BF80-E21227897E45}" dt="2019-10-16T13:59:32.318" v="2499" actId="478"/>
          <ac:picMkLst>
            <pc:docMk/>
            <pc:sldMk cId="936087786" sldId="281"/>
            <ac:picMk id="12" creationId="{F0E693AC-FE0F-4F26-B6E8-4C4A875C64E1}"/>
          </ac:picMkLst>
        </pc:picChg>
        <pc:picChg chg="del mod">
          <ac:chgData name="Billy Raseman" userId="9ecba7d1-df56-4aaf-8897-e5d879d2ba6b" providerId="ADAL" clId="{FE5F8D90-BCEF-4A12-BF80-E21227897E45}" dt="2019-10-16T13:58:07.066" v="2478" actId="478"/>
          <ac:picMkLst>
            <pc:docMk/>
            <pc:sldMk cId="936087786" sldId="281"/>
            <ac:picMk id="14" creationId="{6022E68E-1913-40F3-9331-84E35D7EE789}"/>
          </ac:picMkLst>
        </pc:picChg>
        <pc:cxnChg chg="add mod ord">
          <ac:chgData name="Billy Raseman" userId="9ecba7d1-df56-4aaf-8897-e5d879d2ba6b" providerId="ADAL" clId="{FE5F8D90-BCEF-4A12-BF80-E21227897E45}" dt="2019-10-16T14:28:20.669" v="2887" actId="1036"/>
          <ac:cxnSpMkLst>
            <pc:docMk/>
            <pc:sldMk cId="936087786" sldId="281"/>
            <ac:cxnSpMk id="17" creationId="{1A5496AC-4F09-4EA8-A741-B8E51691E9F2}"/>
          </ac:cxnSpMkLst>
        </pc:cxnChg>
        <pc:cxnChg chg="add mod">
          <ac:chgData name="Billy Raseman" userId="9ecba7d1-df56-4aaf-8897-e5d879d2ba6b" providerId="ADAL" clId="{FE5F8D90-BCEF-4A12-BF80-E21227897E45}" dt="2019-10-16T14:28:20.669" v="2887" actId="1036"/>
          <ac:cxnSpMkLst>
            <pc:docMk/>
            <pc:sldMk cId="936087786" sldId="281"/>
            <ac:cxnSpMk id="18" creationId="{AB63BE25-EC37-4700-AFA9-ACBC98EF59C4}"/>
          </ac:cxnSpMkLst>
        </pc:cxnChg>
      </pc:sldChg>
      <pc:sldChg chg="delSp modSp del">
        <pc:chgData name="Billy Raseman" userId="9ecba7d1-df56-4aaf-8897-e5d879d2ba6b" providerId="ADAL" clId="{FE5F8D90-BCEF-4A12-BF80-E21227897E45}" dt="2019-10-16T19:55:55.363" v="5196" actId="47"/>
        <pc:sldMkLst>
          <pc:docMk/>
          <pc:sldMk cId="291939276" sldId="282"/>
        </pc:sldMkLst>
        <pc:spChg chg="mod">
          <ac:chgData name="Billy Raseman" userId="9ecba7d1-df56-4aaf-8897-e5d879d2ba6b" providerId="ADAL" clId="{FE5F8D90-BCEF-4A12-BF80-E21227897E45}" dt="2019-10-16T19:48:43.448" v="4711" actId="20577"/>
          <ac:spMkLst>
            <pc:docMk/>
            <pc:sldMk cId="291939276" sldId="282"/>
            <ac:spMk id="7" creationId="{BD5B3EA4-9058-490C-8C6A-7D95050C77FC}"/>
          </ac:spMkLst>
        </pc:spChg>
        <pc:spChg chg="del">
          <ac:chgData name="Billy Raseman" userId="9ecba7d1-df56-4aaf-8897-e5d879d2ba6b" providerId="ADAL" clId="{FE5F8D90-BCEF-4A12-BF80-E21227897E45}" dt="2019-10-16T19:48:47.666" v="4712" actId="21"/>
          <ac:spMkLst>
            <pc:docMk/>
            <pc:sldMk cId="291939276" sldId="282"/>
            <ac:spMk id="10" creationId="{BE946F03-63B7-4C19-8CE4-D27D74901A0C}"/>
          </ac:spMkLst>
        </pc:spChg>
        <pc:graphicFrameChg chg="del">
          <ac:chgData name="Billy Raseman" userId="9ecba7d1-df56-4aaf-8897-e5d879d2ba6b" providerId="ADAL" clId="{FE5F8D90-BCEF-4A12-BF80-E21227897E45}" dt="2019-10-16T19:48:47.666" v="4712" actId="21"/>
          <ac:graphicFrameMkLst>
            <pc:docMk/>
            <pc:sldMk cId="291939276" sldId="282"/>
            <ac:graphicFrameMk id="9" creationId="{0A3E1ADC-83A6-4E41-88D4-0177919070BF}"/>
          </ac:graphicFrameMkLst>
        </pc:graphicFrameChg>
      </pc:sldChg>
      <pc:sldChg chg="addSp delSp modSp add ord">
        <pc:chgData name="Billy Raseman" userId="9ecba7d1-df56-4aaf-8897-e5d879d2ba6b" providerId="ADAL" clId="{FE5F8D90-BCEF-4A12-BF80-E21227897E45}" dt="2019-10-16T20:50:50.157" v="7157" actId="20577"/>
        <pc:sldMkLst>
          <pc:docMk/>
          <pc:sldMk cId="569960369" sldId="284"/>
        </pc:sldMkLst>
        <pc:spChg chg="del">
          <ac:chgData name="Billy Raseman" userId="9ecba7d1-df56-4aaf-8897-e5d879d2ba6b" providerId="ADAL" clId="{FE5F8D90-BCEF-4A12-BF80-E21227897E45}" dt="2019-10-16T20:38:57.879" v="6363" actId="478"/>
          <ac:spMkLst>
            <pc:docMk/>
            <pc:sldMk cId="569960369" sldId="284"/>
            <ac:spMk id="2" creationId="{FBE1DBCC-E7B4-4F53-966C-56CCB33FB3B8}"/>
          </ac:spMkLst>
        </pc:spChg>
        <pc:spChg chg="add del mod">
          <ac:chgData name="Billy Raseman" userId="9ecba7d1-df56-4aaf-8897-e5d879d2ba6b" providerId="ADAL" clId="{FE5F8D90-BCEF-4A12-BF80-E21227897E45}" dt="2019-10-16T20:39:04.199" v="6365" actId="478"/>
          <ac:spMkLst>
            <pc:docMk/>
            <pc:sldMk cId="569960369" sldId="284"/>
            <ac:spMk id="4" creationId="{69BDF945-4109-4D59-9D3F-A7EF6C013251}"/>
          </ac:spMkLst>
        </pc:spChg>
        <pc:spChg chg="mod">
          <ac:chgData name="Billy Raseman" userId="9ecba7d1-df56-4aaf-8897-e5d879d2ba6b" providerId="ADAL" clId="{FE5F8D90-BCEF-4A12-BF80-E21227897E45}" dt="2019-10-16T20:50:50.157" v="7157" actId="20577"/>
          <ac:spMkLst>
            <pc:docMk/>
            <pc:sldMk cId="569960369" sldId="284"/>
            <ac:spMk id="6" creationId="{2B0973E7-1CC9-4C70-A467-F23416360B65}"/>
          </ac:spMkLst>
        </pc:spChg>
        <pc:spChg chg="del">
          <ac:chgData name="Billy Raseman" userId="9ecba7d1-df56-4aaf-8897-e5d879d2ba6b" providerId="ADAL" clId="{FE5F8D90-BCEF-4A12-BF80-E21227897E45}" dt="2019-10-16T20:39:02.343" v="6364" actId="478"/>
          <ac:spMkLst>
            <pc:docMk/>
            <pc:sldMk cId="569960369" sldId="284"/>
            <ac:spMk id="8" creationId="{721B32AE-2BFF-47DA-920E-C81EAE2E1DD3}"/>
          </ac:spMkLst>
        </pc:spChg>
        <pc:spChg chg="del">
          <ac:chgData name="Billy Raseman" userId="9ecba7d1-df56-4aaf-8897-e5d879d2ba6b" providerId="ADAL" clId="{FE5F8D90-BCEF-4A12-BF80-E21227897E45}" dt="2019-10-16T20:38:57.879" v="6363" actId="478"/>
          <ac:spMkLst>
            <pc:docMk/>
            <pc:sldMk cId="569960369" sldId="284"/>
            <ac:spMk id="9" creationId="{04E5C5A8-8FF2-4562-A8A4-1CB0A9577511}"/>
          </ac:spMkLst>
        </pc:spChg>
        <pc:spChg chg="del">
          <ac:chgData name="Billy Raseman" userId="9ecba7d1-df56-4aaf-8897-e5d879d2ba6b" providerId="ADAL" clId="{FE5F8D90-BCEF-4A12-BF80-E21227897E45}" dt="2019-10-16T20:38:57.879" v="6363" actId="478"/>
          <ac:spMkLst>
            <pc:docMk/>
            <pc:sldMk cId="569960369" sldId="284"/>
            <ac:spMk id="10" creationId="{E3F77925-F8A2-494D-8E41-6EDA2340DD95}"/>
          </ac:spMkLst>
        </pc:spChg>
        <pc:spChg chg="del">
          <ac:chgData name="Billy Raseman" userId="9ecba7d1-df56-4aaf-8897-e5d879d2ba6b" providerId="ADAL" clId="{FE5F8D90-BCEF-4A12-BF80-E21227897E45}" dt="2019-10-16T20:38:57.879" v="6363" actId="478"/>
          <ac:spMkLst>
            <pc:docMk/>
            <pc:sldMk cId="569960369" sldId="284"/>
            <ac:spMk id="15" creationId="{F7D53FC5-8BBD-4853-B8F5-94FC208F1689}"/>
          </ac:spMkLst>
        </pc:spChg>
        <pc:spChg chg="del">
          <ac:chgData name="Billy Raseman" userId="9ecba7d1-df56-4aaf-8897-e5d879d2ba6b" providerId="ADAL" clId="{FE5F8D90-BCEF-4A12-BF80-E21227897E45}" dt="2019-10-16T20:38:57.879" v="6363" actId="478"/>
          <ac:spMkLst>
            <pc:docMk/>
            <pc:sldMk cId="569960369" sldId="284"/>
            <ac:spMk id="16" creationId="{E43A65DC-9B27-40FF-BCFD-9F6297FE43E6}"/>
          </ac:spMkLst>
        </pc:spChg>
        <pc:spChg chg="del">
          <ac:chgData name="Billy Raseman" userId="9ecba7d1-df56-4aaf-8897-e5d879d2ba6b" providerId="ADAL" clId="{FE5F8D90-BCEF-4A12-BF80-E21227897E45}" dt="2019-10-16T20:38:57.879" v="6363" actId="478"/>
          <ac:spMkLst>
            <pc:docMk/>
            <pc:sldMk cId="569960369" sldId="284"/>
            <ac:spMk id="17" creationId="{D1869F0F-D386-4B00-8CA6-5C49E8D40186}"/>
          </ac:spMkLst>
        </pc:spChg>
        <pc:spChg chg="add mod">
          <ac:chgData name="Billy Raseman" userId="9ecba7d1-df56-4aaf-8897-e5d879d2ba6b" providerId="ADAL" clId="{FE5F8D90-BCEF-4A12-BF80-E21227897E45}" dt="2019-10-16T20:42:09.785" v="6644" actId="1076"/>
          <ac:spMkLst>
            <pc:docMk/>
            <pc:sldMk cId="569960369" sldId="284"/>
            <ac:spMk id="18" creationId="{D9E0BE14-0BAF-449D-80F1-ED9221EAF0D2}"/>
          </ac:spMkLst>
        </pc:spChg>
        <pc:spChg chg="add mod">
          <ac:chgData name="Billy Raseman" userId="9ecba7d1-df56-4aaf-8897-e5d879d2ba6b" providerId="ADAL" clId="{FE5F8D90-BCEF-4A12-BF80-E21227897E45}" dt="2019-10-16T20:48:51.213" v="7147" actId="113"/>
          <ac:spMkLst>
            <pc:docMk/>
            <pc:sldMk cId="569960369" sldId="284"/>
            <ac:spMk id="20" creationId="{7BEC2F87-44AB-4D53-9708-B2A0558C88E9}"/>
          </ac:spMkLst>
        </pc:spChg>
        <pc:picChg chg="del">
          <ac:chgData name="Billy Raseman" userId="9ecba7d1-df56-4aaf-8897-e5d879d2ba6b" providerId="ADAL" clId="{FE5F8D90-BCEF-4A12-BF80-E21227897E45}" dt="2019-10-16T20:38:57.879" v="6363" actId="478"/>
          <ac:picMkLst>
            <pc:docMk/>
            <pc:sldMk cId="569960369" sldId="284"/>
            <ac:picMk id="13" creationId="{6AD10E15-C611-4024-8AEA-9ECC564B6A9F}"/>
          </ac:picMkLst>
        </pc:picChg>
        <pc:picChg chg="del">
          <ac:chgData name="Billy Raseman" userId="9ecba7d1-df56-4aaf-8897-e5d879d2ba6b" providerId="ADAL" clId="{FE5F8D90-BCEF-4A12-BF80-E21227897E45}" dt="2019-10-16T20:38:57.879" v="6363" actId="478"/>
          <ac:picMkLst>
            <pc:docMk/>
            <pc:sldMk cId="569960369" sldId="284"/>
            <ac:picMk id="14" creationId="{476376D4-4E4A-4F0B-B5E4-4AF305B1F3D1}"/>
          </ac:picMkLst>
        </pc:picChg>
        <pc:picChg chg="add mod">
          <ac:chgData name="Billy Raseman" userId="9ecba7d1-df56-4aaf-8897-e5d879d2ba6b" providerId="ADAL" clId="{FE5F8D90-BCEF-4A12-BF80-E21227897E45}" dt="2019-10-16T20:43:54.706" v="6785" actId="14100"/>
          <ac:picMkLst>
            <pc:docMk/>
            <pc:sldMk cId="569960369" sldId="284"/>
            <ac:picMk id="19" creationId="{5D25BCC4-67B4-452B-9CA7-5C3ADA98C4C4}"/>
          </ac:picMkLst>
        </pc:picChg>
      </pc:sldChg>
      <pc:sldChg chg="addSp delSp modSp del">
        <pc:chgData name="Billy Raseman" userId="9ecba7d1-df56-4aaf-8897-e5d879d2ba6b" providerId="ADAL" clId="{FE5F8D90-BCEF-4A12-BF80-E21227897E45}" dt="2019-10-16T17:10:15.877" v="3385" actId="2696"/>
        <pc:sldMkLst>
          <pc:docMk/>
          <pc:sldMk cId="634665726" sldId="284"/>
        </pc:sldMkLst>
        <pc:spChg chg="del">
          <ac:chgData name="Billy Raseman" userId="9ecba7d1-df56-4aaf-8897-e5d879d2ba6b" providerId="ADAL" clId="{FE5F8D90-BCEF-4A12-BF80-E21227897E45}" dt="2019-10-15T22:42:08.673" v="2349" actId="478"/>
          <ac:spMkLst>
            <pc:docMk/>
            <pc:sldMk cId="634665726" sldId="284"/>
            <ac:spMk id="11" creationId="{47A62BA6-A85F-4C30-B041-82DB6BF5E5D6}"/>
          </ac:spMkLst>
        </pc:spChg>
        <pc:spChg chg="add mod">
          <ac:chgData name="Billy Raseman" userId="9ecba7d1-df56-4aaf-8897-e5d879d2ba6b" providerId="ADAL" clId="{FE5F8D90-BCEF-4A12-BF80-E21227897E45}" dt="2019-10-15T22:42:12.104" v="2351" actId="1076"/>
          <ac:spMkLst>
            <pc:docMk/>
            <pc:sldMk cId="634665726" sldId="284"/>
            <ac:spMk id="15" creationId="{F7D53FC5-8BBD-4853-B8F5-94FC208F1689}"/>
          </ac:spMkLst>
        </pc:spChg>
        <pc:spChg chg="add mod">
          <ac:chgData name="Billy Raseman" userId="9ecba7d1-df56-4aaf-8897-e5d879d2ba6b" providerId="ADAL" clId="{FE5F8D90-BCEF-4A12-BF80-E21227897E45}" dt="2019-10-15T22:42:12.104" v="2351" actId="1076"/>
          <ac:spMkLst>
            <pc:docMk/>
            <pc:sldMk cId="634665726" sldId="284"/>
            <ac:spMk id="16" creationId="{E43A65DC-9B27-40FF-BCFD-9F6297FE43E6}"/>
          </ac:spMkLst>
        </pc:spChg>
        <pc:spChg chg="add mod">
          <ac:chgData name="Billy Raseman" userId="9ecba7d1-df56-4aaf-8897-e5d879d2ba6b" providerId="ADAL" clId="{FE5F8D90-BCEF-4A12-BF80-E21227897E45}" dt="2019-10-15T22:42:12.104" v="2351" actId="1076"/>
          <ac:spMkLst>
            <pc:docMk/>
            <pc:sldMk cId="634665726" sldId="284"/>
            <ac:spMk id="17" creationId="{D1869F0F-D386-4B00-8CA6-5C49E8D40186}"/>
          </ac:spMkLst>
        </pc:spChg>
        <pc:picChg chg="del">
          <ac:chgData name="Billy Raseman" userId="9ecba7d1-df56-4aaf-8897-e5d879d2ba6b" providerId="ADAL" clId="{FE5F8D90-BCEF-4A12-BF80-E21227897E45}" dt="2019-10-15T22:42:08.673" v="2349" actId="478"/>
          <ac:picMkLst>
            <pc:docMk/>
            <pc:sldMk cId="634665726" sldId="284"/>
            <ac:picMk id="12" creationId="{300CC688-E4D2-4EA0-B544-149EFD71B16B}"/>
          </ac:picMkLst>
        </pc:picChg>
        <pc:picChg chg="add mod">
          <ac:chgData name="Billy Raseman" userId="9ecba7d1-df56-4aaf-8897-e5d879d2ba6b" providerId="ADAL" clId="{FE5F8D90-BCEF-4A12-BF80-E21227897E45}" dt="2019-10-15T22:42:12.104" v="2351" actId="1076"/>
          <ac:picMkLst>
            <pc:docMk/>
            <pc:sldMk cId="634665726" sldId="284"/>
            <ac:picMk id="14" creationId="{476376D4-4E4A-4F0B-B5E4-4AF305B1F3D1}"/>
          </ac:picMkLst>
        </pc:picChg>
      </pc:sldChg>
      <pc:sldChg chg="ord">
        <pc:chgData name="Billy Raseman" userId="9ecba7d1-df56-4aaf-8897-e5d879d2ba6b" providerId="ADAL" clId="{FE5F8D90-BCEF-4A12-BF80-E21227897E45}" dt="2019-10-15T21:52:01.895" v="1661"/>
        <pc:sldMkLst>
          <pc:docMk/>
          <pc:sldMk cId="2755936921" sldId="285"/>
        </pc:sldMkLst>
      </pc:sldChg>
      <pc:sldChg chg="delSp modSp del">
        <pc:chgData name="Billy Raseman" userId="9ecba7d1-df56-4aaf-8897-e5d879d2ba6b" providerId="ADAL" clId="{FE5F8D90-BCEF-4A12-BF80-E21227897E45}" dt="2019-10-16T20:08:22.960" v="5608" actId="2696"/>
        <pc:sldMkLst>
          <pc:docMk/>
          <pc:sldMk cId="1471278129" sldId="286"/>
        </pc:sldMkLst>
        <pc:spChg chg="mod">
          <ac:chgData name="Billy Raseman" userId="9ecba7d1-df56-4aaf-8897-e5d879d2ba6b" providerId="ADAL" clId="{FE5F8D90-BCEF-4A12-BF80-E21227897E45}" dt="2019-10-16T20:07:59.422" v="5606" actId="20577"/>
          <ac:spMkLst>
            <pc:docMk/>
            <pc:sldMk cId="1471278129" sldId="286"/>
            <ac:spMk id="2" creationId="{71DD0820-ECBA-42EB-89DE-48D2E87B380F}"/>
          </ac:spMkLst>
        </pc:spChg>
        <pc:spChg chg="del">
          <ac:chgData name="Billy Raseman" userId="9ecba7d1-df56-4aaf-8897-e5d879d2ba6b" providerId="ADAL" clId="{FE5F8D90-BCEF-4A12-BF80-E21227897E45}" dt="2019-10-15T21:55:22.983" v="1886" actId="478"/>
          <ac:spMkLst>
            <pc:docMk/>
            <pc:sldMk cId="1471278129" sldId="286"/>
            <ac:spMk id="3" creationId="{A9049F1A-BE1D-4011-8A80-88D34A881779}"/>
          </ac:spMkLst>
        </pc:spChg>
      </pc:sldChg>
      <pc:sldChg chg="add del">
        <pc:chgData name="Billy Raseman" userId="9ecba7d1-df56-4aaf-8897-e5d879d2ba6b" providerId="ADAL" clId="{FE5F8D90-BCEF-4A12-BF80-E21227897E45}" dt="2019-10-16T20:09:08.085" v="5610" actId="47"/>
        <pc:sldMkLst>
          <pc:docMk/>
          <pc:sldMk cId="3957737686" sldId="286"/>
        </pc:sldMkLst>
      </pc:sldChg>
      <pc:sldChg chg="addSp delSp modSp">
        <pc:chgData name="Billy Raseman" userId="9ecba7d1-df56-4aaf-8897-e5d879d2ba6b" providerId="ADAL" clId="{FE5F8D90-BCEF-4A12-BF80-E21227897E45}" dt="2019-10-16T14:35:21.760" v="2899" actId="1035"/>
        <pc:sldMkLst>
          <pc:docMk/>
          <pc:sldMk cId="1793718602" sldId="287"/>
        </pc:sldMkLst>
        <pc:spChg chg="add del">
          <ac:chgData name="Billy Raseman" userId="9ecba7d1-df56-4aaf-8897-e5d879d2ba6b" providerId="ADAL" clId="{FE5F8D90-BCEF-4A12-BF80-E21227897E45}" dt="2019-10-15T19:45:20.006" v="7"/>
          <ac:spMkLst>
            <pc:docMk/>
            <pc:sldMk cId="1793718602" sldId="287"/>
            <ac:spMk id="6" creationId="{01C85928-C8A7-4310-8451-0655CE5AE927}"/>
          </ac:spMkLst>
        </pc:spChg>
        <pc:spChg chg="add del">
          <ac:chgData name="Billy Raseman" userId="9ecba7d1-df56-4aaf-8897-e5d879d2ba6b" providerId="ADAL" clId="{FE5F8D90-BCEF-4A12-BF80-E21227897E45}" dt="2019-10-15T19:45:20.006" v="7"/>
          <ac:spMkLst>
            <pc:docMk/>
            <pc:sldMk cId="1793718602" sldId="287"/>
            <ac:spMk id="7" creationId="{B989E8D4-E1C1-4754-8104-B4D89A77BEA9}"/>
          </ac:spMkLst>
        </pc:spChg>
        <pc:spChg chg="add mod">
          <ac:chgData name="Billy Raseman" userId="9ecba7d1-df56-4aaf-8897-e5d879d2ba6b" providerId="ADAL" clId="{FE5F8D90-BCEF-4A12-BF80-E21227897E45}" dt="2019-10-15T19:45:33.801" v="12" actId="20577"/>
          <ac:spMkLst>
            <pc:docMk/>
            <pc:sldMk cId="1793718602" sldId="287"/>
            <ac:spMk id="8" creationId="{BDD0D3C0-D981-48E6-8AE5-B23FD9921530}"/>
          </ac:spMkLst>
        </pc:spChg>
        <pc:spChg chg="add">
          <ac:chgData name="Billy Raseman" userId="9ecba7d1-df56-4aaf-8897-e5d879d2ba6b" providerId="ADAL" clId="{FE5F8D90-BCEF-4A12-BF80-E21227897E45}" dt="2019-10-15T19:45:22.953" v="9"/>
          <ac:spMkLst>
            <pc:docMk/>
            <pc:sldMk cId="1793718602" sldId="287"/>
            <ac:spMk id="9" creationId="{15045B40-E77E-481B-8EF8-C7440EC4E4F9}"/>
          </ac:spMkLst>
        </pc:spChg>
        <pc:spChg chg="del">
          <ac:chgData name="Billy Raseman" userId="9ecba7d1-df56-4aaf-8897-e5d879d2ba6b" providerId="ADAL" clId="{FE5F8D90-BCEF-4A12-BF80-E21227897E45}" dt="2019-10-15T19:45:22.526" v="8" actId="478"/>
          <ac:spMkLst>
            <pc:docMk/>
            <pc:sldMk cId="1793718602" sldId="287"/>
            <ac:spMk id="10" creationId="{610C8A21-6744-4E5E-A463-EAD4FB6AC803}"/>
          </ac:spMkLst>
        </pc:spChg>
        <pc:spChg chg="del">
          <ac:chgData name="Billy Raseman" userId="9ecba7d1-df56-4aaf-8897-e5d879d2ba6b" providerId="ADAL" clId="{FE5F8D90-BCEF-4A12-BF80-E21227897E45}" dt="2019-10-15T19:45:22.526" v="8" actId="478"/>
          <ac:spMkLst>
            <pc:docMk/>
            <pc:sldMk cId="1793718602" sldId="287"/>
            <ac:spMk id="12" creationId="{28224B2A-D249-4934-B5F7-76F9B0DBAFE1}"/>
          </ac:spMkLst>
        </pc:spChg>
        <pc:graphicFrameChg chg="modGraphic">
          <ac:chgData name="Billy Raseman" userId="9ecba7d1-df56-4aaf-8897-e5d879d2ba6b" providerId="ADAL" clId="{FE5F8D90-BCEF-4A12-BF80-E21227897E45}" dt="2019-10-15T19:24:46.968" v="2" actId="20577"/>
          <ac:graphicFrameMkLst>
            <pc:docMk/>
            <pc:sldMk cId="1793718602" sldId="287"/>
            <ac:graphicFrameMk id="20" creationId="{D40B3403-EAF3-41A3-9449-6584849CB1AB}"/>
          </ac:graphicFrameMkLst>
        </pc:graphicFrameChg>
        <pc:cxnChg chg="add mod">
          <ac:chgData name="Billy Raseman" userId="9ecba7d1-df56-4aaf-8897-e5d879d2ba6b" providerId="ADAL" clId="{FE5F8D90-BCEF-4A12-BF80-E21227897E45}" dt="2019-10-16T14:35:21.760" v="2899" actId="1035"/>
          <ac:cxnSpMkLst>
            <pc:docMk/>
            <pc:sldMk cId="1793718602" sldId="287"/>
            <ac:cxnSpMk id="6" creationId="{77E03F70-47AD-49E1-98AD-665CD70A9D23}"/>
          </ac:cxnSpMkLst>
        </pc:cxnChg>
      </pc:sldChg>
      <pc:sldChg chg="addSp delSp modSp">
        <pc:chgData name="Billy Raseman" userId="9ecba7d1-df56-4aaf-8897-e5d879d2ba6b" providerId="ADAL" clId="{FE5F8D90-BCEF-4A12-BF80-E21227897E45}" dt="2019-10-16T14:35:27.593" v="2900" actId="1035"/>
        <pc:sldMkLst>
          <pc:docMk/>
          <pc:sldMk cId="4182081990" sldId="288"/>
        </pc:sldMkLst>
        <pc:spChg chg="add mod">
          <ac:chgData name="Billy Raseman" userId="9ecba7d1-df56-4aaf-8897-e5d879d2ba6b" providerId="ADAL" clId="{FE5F8D90-BCEF-4A12-BF80-E21227897E45}" dt="2019-10-15T19:45:37.608" v="13" actId="20577"/>
          <ac:spMkLst>
            <pc:docMk/>
            <pc:sldMk cId="4182081990" sldId="288"/>
            <ac:spMk id="7" creationId="{D7A81BA1-221B-4BAA-B91B-359A6572310C}"/>
          </ac:spMkLst>
        </pc:spChg>
        <pc:spChg chg="add">
          <ac:chgData name="Billy Raseman" userId="9ecba7d1-df56-4aaf-8897-e5d879d2ba6b" providerId="ADAL" clId="{FE5F8D90-BCEF-4A12-BF80-E21227897E45}" dt="2019-10-15T19:45:28.241" v="11"/>
          <ac:spMkLst>
            <pc:docMk/>
            <pc:sldMk cId="4182081990" sldId="288"/>
            <ac:spMk id="8" creationId="{D4D298B7-4CF0-49FE-B9F3-1380A6EF0754}"/>
          </ac:spMkLst>
        </pc:spChg>
        <pc:spChg chg="del">
          <ac:chgData name="Billy Raseman" userId="9ecba7d1-df56-4aaf-8897-e5d879d2ba6b" providerId="ADAL" clId="{FE5F8D90-BCEF-4A12-BF80-E21227897E45}" dt="2019-10-15T19:45:28.021" v="10" actId="478"/>
          <ac:spMkLst>
            <pc:docMk/>
            <pc:sldMk cId="4182081990" sldId="288"/>
            <ac:spMk id="10" creationId="{610C8A21-6744-4E5E-A463-EAD4FB6AC803}"/>
          </ac:spMkLst>
        </pc:spChg>
        <pc:spChg chg="del">
          <ac:chgData name="Billy Raseman" userId="9ecba7d1-df56-4aaf-8897-e5d879d2ba6b" providerId="ADAL" clId="{FE5F8D90-BCEF-4A12-BF80-E21227897E45}" dt="2019-10-15T19:45:28.021" v="10" actId="478"/>
          <ac:spMkLst>
            <pc:docMk/>
            <pc:sldMk cId="4182081990" sldId="288"/>
            <ac:spMk id="12" creationId="{28224B2A-D249-4934-B5F7-76F9B0DBAFE1}"/>
          </ac:spMkLst>
        </pc:spChg>
        <pc:graphicFrameChg chg="modGraphic">
          <ac:chgData name="Billy Raseman" userId="9ecba7d1-df56-4aaf-8897-e5d879d2ba6b" providerId="ADAL" clId="{FE5F8D90-BCEF-4A12-BF80-E21227897E45}" dt="2019-10-15T19:24:56.011" v="3" actId="2164"/>
          <ac:graphicFrameMkLst>
            <pc:docMk/>
            <pc:sldMk cId="4182081990" sldId="288"/>
            <ac:graphicFrameMk id="6" creationId="{A40D230E-7AFC-4C85-926A-16A3AC4C8BE9}"/>
          </ac:graphicFrameMkLst>
        </pc:graphicFrameChg>
        <pc:cxnChg chg="add mod">
          <ac:chgData name="Billy Raseman" userId="9ecba7d1-df56-4aaf-8897-e5d879d2ba6b" providerId="ADAL" clId="{FE5F8D90-BCEF-4A12-BF80-E21227897E45}" dt="2019-10-16T14:35:27.593" v="2900" actId="1035"/>
          <ac:cxnSpMkLst>
            <pc:docMk/>
            <pc:sldMk cId="4182081990" sldId="288"/>
            <ac:cxnSpMk id="3" creationId="{A185AE39-3C94-45F4-B857-EF7224C56D5F}"/>
          </ac:cxnSpMkLst>
        </pc:cxnChg>
      </pc:sldChg>
      <pc:sldChg chg="add">
        <pc:chgData name="Billy Raseman" userId="9ecba7d1-df56-4aaf-8897-e5d879d2ba6b" providerId="ADAL" clId="{FE5F8D90-BCEF-4A12-BF80-E21227897E45}" dt="2019-10-16T17:10:29.776" v="3386"/>
        <pc:sldMkLst>
          <pc:docMk/>
          <pc:sldMk cId="412636991" sldId="289"/>
        </pc:sldMkLst>
      </pc:sldChg>
      <pc:sldChg chg="modSp add del">
        <pc:chgData name="Billy Raseman" userId="9ecba7d1-df56-4aaf-8897-e5d879d2ba6b" providerId="ADAL" clId="{FE5F8D90-BCEF-4A12-BF80-E21227897E45}" dt="2019-10-16T17:10:15.877" v="3385" actId="2696"/>
        <pc:sldMkLst>
          <pc:docMk/>
          <pc:sldMk cId="1226388910" sldId="289"/>
        </pc:sldMkLst>
        <pc:spChg chg="mod">
          <ac:chgData name="Billy Raseman" userId="9ecba7d1-df56-4aaf-8897-e5d879d2ba6b" providerId="ADAL" clId="{FE5F8D90-BCEF-4A12-BF80-E21227897E45}" dt="2019-10-15T20:55:39.604" v="86" actId="20577"/>
          <ac:spMkLst>
            <pc:docMk/>
            <pc:sldMk cId="1226388910" sldId="289"/>
            <ac:spMk id="5" creationId="{991AF304-6FB0-4F14-A3B5-A33ADB866D4B}"/>
          </ac:spMkLst>
        </pc:spChg>
      </pc:sldChg>
      <pc:sldChg chg="addSp delSp modSp add del">
        <pc:chgData name="Billy Raseman" userId="9ecba7d1-df56-4aaf-8897-e5d879d2ba6b" providerId="ADAL" clId="{FE5F8D90-BCEF-4A12-BF80-E21227897E45}" dt="2019-10-15T21:13:18.570" v="367" actId="47"/>
        <pc:sldMkLst>
          <pc:docMk/>
          <pc:sldMk cId="3768735244" sldId="290"/>
        </pc:sldMkLst>
        <pc:spChg chg="del">
          <ac:chgData name="Billy Raseman" userId="9ecba7d1-df56-4aaf-8897-e5d879d2ba6b" providerId="ADAL" clId="{FE5F8D90-BCEF-4A12-BF80-E21227897E45}" dt="2019-10-15T20:55:50.587" v="90" actId="478"/>
          <ac:spMkLst>
            <pc:docMk/>
            <pc:sldMk cId="3768735244" sldId="290"/>
            <ac:spMk id="17" creationId="{6308E11F-56D1-427A-AF24-DFF56064B2D8}"/>
          </ac:spMkLst>
        </pc:spChg>
        <pc:spChg chg="del">
          <ac:chgData name="Billy Raseman" userId="9ecba7d1-df56-4aaf-8897-e5d879d2ba6b" providerId="ADAL" clId="{FE5F8D90-BCEF-4A12-BF80-E21227897E45}" dt="2019-10-15T20:55:50.587" v="90" actId="478"/>
          <ac:spMkLst>
            <pc:docMk/>
            <pc:sldMk cId="3768735244" sldId="290"/>
            <ac:spMk id="18" creationId="{801EA1D7-5DEB-42DB-9494-6791EC3A49AB}"/>
          </ac:spMkLst>
        </pc:spChg>
        <pc:spChg chg="del">
          <ac:chgData name="Billy Raseman" userId="9ecba7d1-df56-4aaf-8897-e5d879d2ba6b" providerId="ADAL" clId="{FE5F8D90-BCEF-4A12-BF80-E21227897E45}" dt="2019-10-15T20:55:50.587" v="90" actId="478"/>
          <ac:spMkLst>
            <pc:docMk/>
            <pc:sldMk cId="3768735244" sldId="290"/>
            <ac:spMk id="19" creationId="{9ADDA0F9-6200-4742-808B-0B6FEC1532C0}"/>
          </ac:spMkLst>
        </pc:spChg>
        <pc:spChg chg="del">
          <ac:chgData name="Billy Raseman" userId="9ecba7d1-df56-4aaf-8897-e5d879d2ba6b" providerId="ADAL" clId="{FE5F8D90-BCEF-4A12-BF80-E21227897E45}" dt="2019-10-15T20:55:50.587" v="90" actId="478"/>
          <ac:spMkLst>
            <pc:docMk/>
            <pc:sldMk cId="3768735244" sldId="290"/>
            <ac:spMk id="20" creationId="{28C87B78-7CAA-4C4D-9385-4FEFB5C94EEF}"/>
          </ac:spMkLst>
        </pc:spChg>
        <pc:spChg chg="del">
          <ac:chgData name="Billy Raseman" userId="9ecba7d1-df56-4aaf-8897-e5d879d2ba6b" providerId="ADAL" clId="{FE5F8D90-BCEF-4A12-BF80-E21227897E45}" dt="2019-10-15T20:55:50.587" v="90" actId="478"/>
          <ac:spMkLst>
            <pc:docMk/>
            <pc:sldMk cId="3768735244" sldId="290"/>
            <ac:spMk id="21" creationId="{79E6342A-B7D0-4038-9B2D-58707BB9A988}"/>
          </ac:spMkLst>
        </pc:spChg>
        <pc:spChg chg="del">
          <ac:chgData name="Billy Raseman" userId="9ecba7d1-df56-4aaf-8897-e5d879d2ba6b" providerId="ADAL" clId="{FE5F8D90-BCEF-4A12-BF80-E21227897E45}" dt="2019-10-15T20:55:50.587" v="90" actId="478"/>
          <ac:spMkLst>
            <pc:docMk/>
            <pc:sldMk cId="3768735244" sldId="290"/>
            <ac:spMk id="22" creationId="{5174EE3A-C648-456B-9316-5FCED8971BDF}"/>
          </ac:spMkLst>
        </pc:spChg>
        <pc:picChg chg="add del mod modCrop">
          <ac:chgData name="Billy Raseman" userId="9ecba7d1-df56-4aaf-8897-e5d879d2ba6b" providerId="ADAL" clId="{FE5F8D90-BCEF-4A12-BF80-E21227897E45}" dt="2019-10-15T21:11:42.006" v="330" actId="478"/>
          <ac:picMkLst>
            <pc:docMk/>
            <pc:sldMk cId="3768735244" sldId="290"/>
            <ac:picMk id="4" creationId="{BEA5135A-BCF8-40B5-A9CE-42412F40F35D}"/>
          </ac:picMkLst>
        </pc:picChg>
        <pc:picChg chg="del">
          <ac:chgData name="Billy Raseman" userId="9ecba7d1-df56-4aaf-8897-e5d879d2ba6b" providerId="ADAL" clId="{FE5F8D90-BCEF-4A12-BF80-E21227897E45}" dt="2019-10-15T20:55:48.153" v="88" actId="478"/>
          <ac:picMkLst>
            <pc:docMk/>
            <pc:sldMk cId="3768735244" sldId="290"/>
            <ac:picMk id="6" creationId="{E9C430AD-3952-4DA5-87E7-F97732B4DDEB}"/>
          </ac:picMkLst>
        </pc:picChg>
        <pc:picChg chg="add del mod">
          <ac:chgData name="Billy Raseman" userId="9ecba7d1-df56-4aaf-8897-e5d879d2ba6b" providerId="ADAL" clId="{FE5F8D90-BCEF-4A12-BF80-E21227897E45}" dt="2019-10-15T20:56:22.957" v="101" actId="21"/>
          <ac:picMkLst>
            <pc:docMk/>
            <pc:sldMk cId="3768735244" sldId="290"/>
            <ac:picMk id="7" creationId="{6FCD5AC2-75F5-49B0-81DA-14B5E4DBE6E0}"/>
          </ac:picMkLst>
        </pc:picChg>
        <pc:picChg chg="del">
          <ac:chgData name="Billy Raseman" userId="9ecba7d1-df56-4aaf-8897-e5d879d2ba6b" providerId="ADAL" clId="{FE5F8D90-BCEF-4A12-BF80-E21227897E45}" dt="2019-10-15T20:55:48.858" v="89" actId="478"/>
          <ac:picMkLst>
            <pc:docMk/>
            <pc:sldMk cId="3768735244" sldId="290"/>
            <ac:picMk id="8" creationId="{524D3612-ECAA-465F-A56A-6799CC711FED}"/>
          </ac:picMkLst>
        </pc:picChg>
        <pc:picChg chg="add del mod modCrop">
          <ac:chgData name="Billy Raseman" userId="9ecba7d1-df56-4aaf-8897-e5d879d2ba6b" providerId="ADAL" clId="{FE5F8D90-BCEF-4A12-BF80-E21227897E45}" dt="2019-10-15T21:11:41.315" v="329" actId="478"/>
          <ac:picMkLst>
            <pc:docMk/>
            <pc:sldMk cId="3768735244" sldId="290"/>
            <ac:picMk id="10" creationId="{F744F9F7-D6FC-48A0-85F0-C3D684B838DD}"/>
          </ac:picMkLst>
        </pc:picChg>
      </pc:sldChg>
      <pc:sldChg chg="addSp delSp modSp add del">
        <pc:chgData name="Billy Raseman" userId="9ecba7d1-df56-4aaf-8897-e5d879d2ba6b" providerId="ADAL" clId="{FE5F8D90-BCEF-4A12-BF80-E21227897E45}" dt="2019-10-15T21:50:54.609" v="1653" actId="47"/>
        <pc:sldMkLst>
          <pc:docMk/>
          <pc:sldMk cId="605744608" sldId="291"/>
        </pc:sldMkLst>
        <pc:spChg chg="del mod">
          <ac:chgData name="Billy Raseman" userId="9ecba7d1-df56-4aaf-8897-e5d879d2ba6b" providerId="ADAL" clId="{FE5F8D90-BCEF-4A12-BF80-E21227897E45}" dt="2019-10-15T21:19:19.583" v="755" actId="478"/>
          <ac:spMkLst>
            <pc:docMk/>
            <pc:sldMk cId="605744608" sldId="291"/>
            <ac:spMk id="2" creationId="{39D3E8CA-8995-4080-9B95-BC6B2178628B}"/>
          </ac:spMkLst>
        </pc:spChg>
        <pc:spChg chg="add mod">
          <ac:chgData name="Billy Raseman" userId="9ecba7d1-df56-4aaf-8897-e5d879d2ba6b" providerId="ADAL" clId="{FE5F8D90-BCEF-4A12-BF80-E21227897E45}" dt="2019-10-15T21:19:40.421" v="768" actId="1076"/>
          <ac:spMkLst>
            <pc:docMk/>
            <pc:sldMk cId="605744608" sldId="291"/>
            <ac:spMk id="7" creationId="{2E828567-5228-48B9-89BE-33ABA37B6779}"/>
          </ac:spMkLst>
        </pc:spChg>
        <pc:spChg chg="add mod">
          <ac:chgData name="Billy Raseman" userId="9ecba7d1-df56-4aaf-8897-e5d879d2ba6b" providerId="ADAL" clId="{FE5F8D90-BCEF-4A12-BF80-E21227897E45}" dt="2019-10-15T21:19:40.421" v="768" actId="1076"/>
          <ac:spMkLst>
            <pc:docMk/>
            <pc:sldMk cId="605744608" sldId="291"/>
            <ac:spMk id="8" creationId="{23965882-059A-409E-A68C-9AE033ADE352}"/>
          </ac:spMkLst>
        </pc:spChg>
        <pc:spChg chg="add mod">
          <ac:chgData name="Billy Raseman" userId="9ecba7d1-df56-4aaf-8897-e5d879d2ba6b" providerId="ADAL" clId="{FE5F8D90-BCEF-4A12-BF80-E21227897E45}" dt="2019-10-15T21:19:40.421" v="768" actId="1076"/>
          <ac:spMkLst>
            <pc:docMk/>
            <pc:sldMk cId="605744608" sldId="291"/>
            <ac:spMk id="9" creationId="{376AE37A-28E2-4A16-9CCE-342C046A03D3}"/>
          </ac:spMkLst>
        </pc:spChg>
        <pc:spChg chg="add mod">
          <ac:chgData name="Billy Raseman" userId="9ecba7d1-df56-4aaf-8897-e5d879d2ba6b" providerId="ADAL" clId="{FE5F8D90-BCEF-4A12-BF80-E21227897E45}" dt="2019-10-15T21:12:13.570" v="339" actId="571"/>
          <ac:spMkLst>
            <pc:docMk/>
            <pc:sldMk cId="605744608" sldId="291"/>
            <ac:spMk id="10" creationId="{F41315EB-FFD2-4690-8068-003CBDCB3496}"/>
          </ac:spMkLst>
        </pc:spChg>
        <pc:spChg chg="add mod">
          <ac:chgData name="Billy Raseman" userId="9ecba7d1-df56-4aaf-8897-e5d879d2ba6b" providerId="ADAL" clId="{FE5F8D90-BCEF-4A12-BF80-E21227897E45}" dt="2019-10-15T21:18:51.919" v="753" actId="20577"/>
          <ac:spMkLst>
            <pc:docMk/>
            <pc:sldMk cId="605744608" sldId="291"/>
            <ac:spMk id="11" creationId="{712538E2-8305-4355-B307-547EBFE114F3}"/>
          </ac:spMkLst>
        </pc:spChg>
        <pc:spChg chg="add del mod">
          <ac:chgData name="Billy Raseman" userId="9ecba7d1-df56-4aaf-8897-e5d879d2ba6b" providerId="ADAL" clId="{FE5F8D90-BCEF-4A12-BF80-E21227897E45}" dt="2019-10-15T21:19:22.112" v="756" actId="478"/>
          <ac:spMkLst>
            <pc:docMk/>
            <pc:sldMk cId="605744608" sldId="291"/>
            <ac:spMk id="12" creationId="{0C243C7F-D62E-41C6-82F3-2C91AD208B09}"/>
          </ac:spMkLst>
        </pc:spChg>
        <pc:spChg chg="add mod">
          <ac:chgData name="Billy Raseman" userId="9ecba7d1-df56-4aaf-8897-e5d879d2ba6b" providerId="ADAL" clId="{FE5F8D90-BCEF-4A12-BF80-E21227897E45}" dt="2019-10-15T21:19:26.598" v="766" actId="20577"/>
          <ac:spMkLst>
            <pc:docMk/>
            <pc:sldMk cId="605744608" sldId="291"/>
            <ac:spMk id="13" creationId="{8EEC3920-4309-4015-90FD-9D7BAA23147D}"/>
          </ac:spMkLst>
        </pc:spChg>
        <pc:picChg chg="del">
          <ac:chgData name="Billy Raseman" userId="9ecba7d1-df56-4aaf-8897-e5d879d2ba6b" providerId="ADAL" clId="{FE5F8D90-BCEF-4A12-BF80-E21227897E45}" dt="2019-10-15T20:56:27.356" v="103" actId="478"/>
          <ac:picMkLst>
            <pc:docMk/>
            <pc:sldMk cId="605744608" sldId="291"/>
            <ac:picMk id="4" creationId="{BEA5135A-BCF8-40B5-A9CE-42412F40F35D}"/>
          </ac:picMkLst>
        </pc:picChg>
        <pc:picChg chg="add mod modCrop">
          <ac:chgData name="Billy Raseman" userId="9ecba7d1-df56-4aaf-8897-e5d879d2ba6b" providerId="ADAL" clId="{FE5F8D90-BCEF-4A12-BF80-E21227897E45}" dt="2019-10-15T21:19:40.421" v="768" actId="1076"/>
          <ac:picMkLst>
            <pc:docMk/>
            <pc:sldMk cId="605744608" sldId="291"/>
            <ac:picMk id="5" creationId="{188289AA-33BA-460A-A5DC-1199FEA0BCAE}"/>
          </ac:picMkLst>
        </pc:picChg>
        <pc:picChg chg="add del mod">
          <ac:chgData name="Billy Raseman" userId="9ecba7d1-df56-4aaf-8897-e5d879d2ba6b" providerId="ADAL" clId="{FE5F8D90-BCEF-4A12-BF80-E21227897E45}" dt="2019-10-15T21:12:22.156" v="341" actId="478"/>
          <ac:picMkLst>
            <pc:docMk/>
            <pc:sldMk cId="605744608" sldId="291"/>
            <ac:picMk id="6" creationId="{36A62CAB-F10D-466C-8DF1-A04D2B6AE2AE}"/>
          </ac:picMkLst>
        </pc:picChg>
      </pc:sldChg>
      <pc:sldChg chg="addSp delSp modSp add del ord">
        <pc:chgData name="Billy Raseman" userId="9ecba7d1-df56-4aaf-8897-e5d879d2ba6b" providerId="ADAL" clId="{FE5F8D90-BCEF-4A12-BF80-E21227897E45}" dt="2019-10-15T21:19:29.469" v="767" actId="47"/>
        <pc:sldMkLst>
          <pc:docMk/>
          <pc:sldMk cId="1438141841" sldId="292"/>
        </pc:sldMkLst>
        <pc:spChg chg="mod">
          <ac:chgData name="Billy Raseman" userId="9ecba7d1-df56-4aaf-8897-e5d879d2ba6b" providerId="ADAL" clId="{FE5F8D90-BCEF-4A12-BF80-E21227897E45}" dt="2019-10-15T21:12:49.143" v="364" actId="20577"/>
          <ac:spMkLst>
            <pc:docMk/>
            <pc:sldMk cId="1438141841" sldId="292"/>
            <ac:spMk id="2" creationId="{39D3E8CA-8995-4080-9B95-BC6B2178628B}"/>
          </ac:spMkLst>
        </pc:spChg>
        <pc:spChg chg="add mod">
          <ac:chgData name="Billy Raseman" userId="9ecba7d1-df56-4aaf-8897-e5d879d2ba6b" providerId="ADAL" clId="{FE5F8D90-BCEF-4A12-BF80-E21227897E45}" dt="2019-10-15T21:11:32.324" v="328" actId="1076"/>
          <ac:spMkLst>
            <pc:docMk/>
            <pc:sldMk cId="1438141841" sldId="292"/>
            <ac:spMk id="3" creationId="{23B6DC39-36A2-4DC8-9769-43213C1B4D8A}"/>
          </ac:spMkLst>
        </pc:spChg>
        <pc:spChg chg="add mod">
          <ac:chgData name="Billy Raseman" userId="9ecba7d1-df56-4aaf-8897-e5d879d2ba6b" providerId="ADAL" clId="{FE5F8D90-BCEF-4A12-BF80-E21227897E45}" dt="2019-10-15T21:11:32.324" v="328" actId="1076"/>
          <ac:spMkLst>
            <pc:docMk/>
            <pc:sldMk cId="1438141841" sldId="292"/>
            <ac:spMk id="6" creationId="{7462247B-43D0-4546-B568-C8542B7D39DD}"/>
          </ac:spMkLst>
        </pc:spChg>
        <pc:spChg chg="add mod">
          <ac:chgData name="Billy Raseman" userId="9ecba7d1-df56-4aaf-8897-e5d879d2ba6b" providerId="ADAL" clId="{FE5F8D90-BCEF-4A12-BF80-E21227897E45}" dt="2019-10-15T21:11:32.324" v="328" actId="1076"/>
          <ac:spMkLst>
            <pc:docMk/>
            <pc:sldMk cId="1438141841" sldId="292"/>
            <ac:spMk id="7" creationId="{68290F41-475D-41E8-8DDB-C4D81C41663E}"/>
          </ac:spMkLst>
        </pc:spChg>
        <pc:spChg chg="add mod">
          <ac:chgData name="Billy Raseman" userId="9ecba7d1-df56-4aaf-8897-e5d879d2ba6b" providerId="ADAL" clId="{FE5F8D90-BCEF-4A12-BF80-E21227897E45}" dt="2019-10-15T21:13:01.546" v="366" actId="1076"/>
          <ac:spMkLst>
            <pc:docMk/>
            <pc:sldMk cId="1438141841" sldId="292"/>
            <ac:spMk id="9" creationId="{1BA3F4A6-8DF5-434E-8B02-238105B7551F}"/>
          </ac:spMkLst>
        </pc:spChg>
        <pc:spChg chg="add mod">
          <ac:chgData name="Billy Raseman" userId="9ecba7d1-df56-4aaf-8897-e5d879d2ba6b" providerId="ADAL" clId="{FE5F8D90-BCEF-4A12-BF80-E21227897E45}" dt="2019-10-15T21:13:01.546" v="366" actId="1076"/>
          <ac:spMkLst>
            <pc:docMk/>
            <pc:sldMk cId="1438141841" sldId="292"/>
            <ac:spMk id="11" creationId="{4C37838F-26FD-4BAD-BE0E-E550CA8E956E}"/>
          </ac:spMkLst>
        </pc:spChg>
        <pc:spChg chg="add mod">
          <ac:chgData name="Billy Raseman" userId="9ecba7d1-df56-4aaf-8897-e5d879d2ba6b" providerId="ADAL" clId="{FE5F8D90-BCEF-4A12-BF80-E21227897E45}" dt="2019-10-15T21:13:01.546" v="366" actId="1076"/>
          <ac:spMkLst>
            <pc:docMk/>
            <pc:sldMk cId="1438141841" sldId="292"/>
            <ac:spMk id="12" creationId="{8E63706C-908F-48C4-BC44-32294D0166A1}"/>
          </ac:spMkLst>
        </pc:spChg>
        <pc:picChg chg="mod">
          <ac:chgData name="Billy Raseman" userId="9ecba7d1-df56-4aaf-8897-e5d879d2ba6b" providerId="ADAL" clId="{FE5F8D90-BCEF-4A12-BF80-E21227897E45}" dt="2019-10-15T21:11:32.324" v="328" actId="1076"/>
          <ac:picMkLst>
            <pc:docMk/>
            <pc:sldMk cId="1438141841" sldId="292"/>
            <ac:picMk id="4" creationId="{BEA5135A-BCF8-40B5-A9CE-42412F40F35D}"/>
          </ac:picMkLst>
        </pc:picChg>
        <pc:picChg chg="add mod">
          <ac:chgData name="Billy Raseman" userId="9ecba7d1-df56-4aaf-8897-e5d879d2ba6b" providerId="ADAL" clId="{FE5F8D90-BCEF-4A12-BF80-E21227897E45}" dt="2019-10-15T21:13:01.546" v="366" actId="1076"/>
          <ac:picMkLst>
            <pc:docMk/>
            <pc:sldMk cId="1438141841" sldId="292"/>
            <ac:picMk id="8" creationId="{0D59883B-410A-468E-9471-C43F7AB626F8}"/>
          </ac:picMkLst>
        </pc:picChg>
        <pc:picChg chg="del">
          <ac:chgData name="Billy Raseman" userId="9ecba7d1-df56-4aaf-8897-e5d879d2ba6b" providerId="ADAL" clId="{FE5F8D90-BCEF-4A12-BF80-E21227897E45}" dt="2019-10-15T21:06:31.326" v="137" actId="478"/>
          <ac:picMkLst>
            <pc:docMk/>
            <pc:sldMk cId="1438141841" sldId="292"/>
            <ac:picMk id="10" creationId="{F744F9F7-D6FC-48A0-85F0-C3D684B838DD}"/>
          </ac:picMkLst>
        </pc:picChg>
      </pc:sldChg>
      <pc:sldChg chg="add del">
        <pc:chgData name="Billy Raseman" userId="9ecba7d1-df56-4aaf-8897-e5d879d2ba6b" providerId="ADAL" clId="{FE5F8D90-BCEF-4A12-BF80-E21227897E45}" dt="2019-10-15T20:57:32.432" v="112"/>
        <pc:sldMkLst>
          <pc:docMk/>
          <pc:sldMk cId="1793620947" sldId="292"/>
        </pc:sldMkLst>
      </pc:sldChg>
      <pc:sldChg chg="add">
        <pc:chgData name="Billy Raseman" userId="9ecba7d1-df56-4aaf-8897-e5d879d2ba6b" providerId="ADAL" clId="{FE5F8D90-BCEF-4A12-BF80-E21227897E45}" dt="2019-10-16T16:20:56.880" v="3117"/>
        <pc:sldMkLst>
          <pc:docMk/>
          <pc:sldMk cId="799284019" sldId="293"/>
        </pc:sldMkLst>
      </pc:sldChg>
      <pc:sldChg chg="addSp delSp modSp add del delCm">
        <pc:chgData name="Billy Raseman" userId="9ecba7d1-df56-4aaf-8897-e5d879d2ba6b" providerId="ADAL" clId="{FE5F8D90-BCEF-4A12-BF80-E21227897E45}" dt="2019-10-16T16:20:53.182" v="3116" actId="2696"/>
        <pc:sldMkLst>
          <pc:docMk/>
          <pc:sldMk cId="1664048497" sldId="293"/>
        </pc:sldMkLst>
        <pc:spChg chg="mod">
          <ac:chgData name="Billy Raseman" userId="9ecba7d1-df56-4aaf-8897-e5d879d2ba6b" providerId="ADAL" clId="{FE5F8D90-BCEF-4A12-BF80-E21227897E45}" dt="2019-10-16T14:45:38.752" v="3113" actId="20577"/>
          <ac:spMkLst>
            <pc:docMk/>
            <pc:sldMk cId="1664048497" sldId="293"/>
            <ac:spMk id="2" creationId="{39D3E8CA-8995-4080-9B95-BC6B2178628B}"/>
          </ac:spMkLst>
        </pc:spChg>
        <pc:spChg chg="add del mod">
          <ac:chgData name="Billy Raseman" userId="9ecba7d1-df56-4aaf-8897-e5d879d2ba6b" providerId="ADAL" clId="{FE5F8D90-BCEF-4A12-BF80-E21227897E45}" dt="2019-10-15T21:58:06.047" v="1912" actId="478"/>
          <ac:spMkLst>
            <pc:docMk/>
            <pc:sldMk cId="1664048497" sldId="293"/>
            <ac:spMk id="5" creationId="{D689DDD7-E056-4856-ABF8-148043DB6BC9}"/>
          </ac:spMkLst>
        </pc:spChg>
        <pc:spChg chg="del">
          <ac:chgData name="Billy Raseman" userId="9ecba7d1-df56-4aaf-8897-e5d879d2ba6b" providerId="ADAL" clId="{FE5F8D90-BCEF-4A12-BF80-E21227897E45}" dt="2019-10-15T21:13:51.008" v="372" actId="478"/>
          <ac:spMkLst>
            <pc:docMk/>
            <pc:sldMk cId="1664048497" sldId="293"/>
            <ac:spMk id="9" creationId="{1BA3F4A6-8DF5-434E-8B02-238105B7551F}"/>
          </ac:spMkLst>
        </pc:spChg>
        <pc:spChg chg="add del mod">
          <ac:chgData name="Billy Raseman" userId="9ecba7d1-df56-4aaf-8897-e5d879d2ba6b" providerId="ADAL" clId="{FE5F8D90-BCEF-4A12-BF80-E21227897E45}" dt="2019-10-15T21:15:00.097" v="376" actId="478"/>
          <ac:spMkLst>
            <pc:docMk/>
            <pc:sldMk cId="1664048497" sldId="293"/>
            <ac:spMk id="10" creationId="{CFC5B50F-C8B7-45B3-96AD-DDDE27D4584F}"/>
          </ac:spMkLst>
        </pc:spChg>
        <pc:spChg chg="del">
          <ac:chgData name="Billy Raseman" userId="9ecba7d1-df56-4aaf-8897-e5d879d2ba6b" providerId="ADAL" clId="{FE5F8D90-BCEF-4A12-BF80-E21227897E45}" dt="2019-10-15T21:13:51.008" v="372" actId="478"/>
          <ac:spMkLst>
            <pc:docMk/>
            <pc:sldMk cId="1664048497" sldId="293"/>
            <ac:spMk id="11" creationId="{4C37838F-26FD-4BAD-BE0E-E550CA8E956E}"/>
          </ac:spMkLst>
        </pc:spChg>
        <pc:spChg chg="del">
          <ac:chgData name="Billy Raseman" userId="9ecba7d1-df56-4aaf-8897-e5d879d2ba6b" providerId="ADAL" clId="{FE5F8D90-BCEF-4A12-BF80-E21227897E45}" dt="2019-10-15T21:13:51.008" v="372" actId="478"/>
          <ac:spMkLst>
            <pc:docMk/>
            <pc:sldMk cId="1664048497" sldId="293"/>
            <ac:spMk id="12" creationId="{8E63706C-908F-48C4-BC44-32294D0166A1}"/>
          </ac:spMkLst>
        </pc:spChg>
        <pc:spChg chg="add del">
          <ac:chgData name="Billy Raseman" userId="9ecba7d1-df56-4aaf-8897-e5d879d2ba6b" providerId="ADAL" clId="{FE5F8D90-BCEF-4A12-BF80-E21227897E45}" dt="2019-10-15T21:17:10.153" v="705"/>
          <ac:spMkLst>
            <pc:docMk/>
            <pc:sldMk cId="1664048497" sldId="293"/>
            <ac:spMk id="13" creationId="{448F483B-7FF6-4C3B-9B5C-9EB6CF4300D7}"/>
          </ac:spMkLst>
        </pc:spChg>
        <pc:spChg chg="add del mod">
          <ac:chgData name="Billy Raseman" userId="9ecba7d1-df56-4aaf-8897-e5d879d2ba6b" providerId="ADAL" clId="{FE5F8D90-BCEF-4A12-BF80-E21227897E45}" dt="2019-10-15T21:58:07.943" v="1913" actId="478"/>
          <ac:spMkLst>
            <pc:docMk/>
            <pc:sldMk cId="1664048497" sldId="293"/>
            <ac:spMk id="15" creationId="{A809270E-50BA-4911-AF4B-1B6E91712BF1}"/>
          </ac:spMkLst>
        </pc:spChg>
        <pc:picChg chg="del">
          <ac:chgData name="Billy Raseman" userId="9ecba7d1-df56-4aaf-8897-e5d879d2ba6b" providerId="ADAL" clId="{FE5F8D90-BCEF-4A12-BF80-E21227897E45}" dt="2019-10-15T21:13:51.008" v="372" actId="478"/>
          <ac:picMkLst>
            <pc:docMk/>
            <pc:sldMk cId="1664048497" sldId="293"/>
            <ac:picMk id="8" creationId="{0D59883B-410A-468E-9471-C43F7AB626F8}"/>
          </ac:picMkLst>
        </pc:picChg>
      </pc:sldChg>
      <pc:sldChg chg="add del ord">
        <pc:chgData name="Billy Raseman" userId="9ecba7d1-df56-4aaf-8897-e5d879d2ba6b" providerId="ADAL" clId="{FE5F8D90-BCEF-4A12-BF80-E21227897E45}" dt="2019-10-15T21:13:41.315" v="370" actId="47"/>
        <pc:sldMkLst>
          <pc:docMk/>
          <pc:sldMk cId="2878883005" sldId="293"/>
        </pc:sldMkLst>
      </pc:sldChg>
      <pc:sldChg chg="add del">
        <pc:chgData name="Billy Raseman" userId="9ecba7d1-df56-4aaf-8897-e5d879d2ba6b" providerId="ADAL" clId="{FE5F8D90-BCEF-4A12-BF80-E21227897E45}" dt="2019-10-15T21:11:43.062" v="331" actId="47"/>
        <pc:sldMkLst>
          <pc:docMk/>
          <pc:sldMk cId="4145258660" sldId="293"/>
        </pc:sldMkLst>
      </pc:sldChg>
      <pc:sldChg chg="addSp delSp modSp add del ord">
        <pc:chgData name="Billy Raseman" userId="9ecba7d1-df56-4aaf-8897-e5d879d2ba6b" providerId="ADAL" clId="{FE5F8D90-BCEF-4A12-BF80-E21227897E45}" dt="2019-10-15T21:35:48.386" v="1139" actId="47"/>
        <pc:sldMkLst>
          <pc:docMk/>
          <pc:sldMk cId="722736757" sldId="294"/>
        </pc:sldMkLst>
        <pc:spChg chg="del">
          <ac:chgData name="Billy Raseman" userId="9ecba7d1-df56-4aaf-8897-e5d879d2ba6b" providerId="ADAL" clId="{FE5F8D90-BCEF-4A12-BF80-E21227897E45}" dt="2019-10-15T21:26:46.830" v="1050" actId="478"/>
          <ac:spMkLst>
            <pc:docMk/>
            <pc:sldMk cId="722736757" sldId="294"/>
            <ac:spMk id="5" creationId="{D689DDD7-E056-4856-ABF8-148043DB6BC9}"/>
          </ac:spMkLst>
        </pc:spChg>
        <pc:spChg chg="add del mod">
          <ac:chgData name="Billy Raseman" userId="9ecba7d1-df56-4aaf-8897-e5d879d2ba6b" providerId="ADAL" clId="{FE5F8D90-BCEF-4A12-BF80-E21227897E45}" dt="2019-10-15T21:26:48.981" v="1051" actId="478"/>
          <ac:spMkLst>
            <pc:docMk/>
            <pc:sldMk cId="722736757" sldId="294"/>
            <ac:spMk id="14" creationId="{4D414C3C-E37A-412B-AE8B-B96B96E78449}"/>
          </ac:spMkLst>
        </pc:spChg>
        <pc:picChg chg="del">
          <ac:chgData name="Billy Raseman" userId="9ecba7d1-df56-4aaf-8897-e5d879d2ba6b" providerId="ADAL" clId="{FE5F8D90-BCEF-4A12-BF80-E21227897E45}" dt="2019-10-15T21:26:41.094" v="1049" actId="478"/>
          <ac:picMkLst>
            <pc:docMk/>
            <pc:sldMk cId="722736757" sldId="294"/>
            <ac:picMk id="4" creationId="{BEA5135A-BCF8-40B5-A9CE-42412F40F35D}"/>
          </ac:picMkLst>
        </pc:picChg>
        <pc:picChg chg="add del mod">
          <ac:chgData name="Billy Raseman" userId="9ecba7d1-df56-4aaf-8897-e5d879d2ba6b" providerId="ADAL" clId="{FE5F8D90-BCEF-4A12-BF80-E21227897E45}" dt="2019-10-15T21:25:45.302" v="1031" actId="478"/>
          <ac:picMkLst>
            <pc:docMk/>
            <pc:sldMk cId="722736757" sldId="294"/>
            <ac:picMk id="9" creationId="{F8453062-71AF-4830-A52D-C03728169BF2}"/>
          </ac:picMkLst>
        </pc:picChg>
        <pc:picChg chg="add del mod">
          <ac:chgData name="Billy Raseman" userId="9ecba7d1-df56-4aaf-8897-e5d879d2ba6b" providerId="ADAL" clId="{FE5F8D90-BCEF-4A12-BF80-E21227897E45}" dt="2019-10-15T21:25:59.812" v="1036" actId="21"/>
          <ac:picMkLst>
            <pc:docMk/>
            <pc:sldMk cId="722736757" sldId="294"/>
            <ac:picMk id="11" creationId="{70B98409-0C3F-4555-8CBE-C8A25E06D328}"/>
          </ac:picMkLst>
        </pc:picChg>
        <pc:picChg chg="add del mod">
          <ac:chgData name="Billy Raseman" userId="9ecba7d1-df56-4aaf-8897-e5d879d2ba6b" providerId="ADAL" clId="{FE5F8D90-BCEF-4A12-BF80-E21227897E45}" dt="2019-10-15T21:32:54.143" v="1106" actId="21"/>
          <ac:picMkLst>
            <pc:docMk/>
            <pc:sldMk cId="722736757" sldId="294"/>
            <ac:picMk id="12" creationId="{3C8A2143-B426-49FC-BE56-7B983F4EE07D}"/>
          </ac:picMkLst>
        </pc:picChg>
        <pc:picChg chg="add del mod">
          <ac:chgData name="Billy Raseman" userId="9ecba7d1-df56-4aaf-8897-e5d879d2ba6b" providerId="ADAL" clId="{FE5F8D90-BCEF-4A12-BF80-E21227897E45}" dt="2019-10-15T21:28:19.123" v="1059" actId="478"/>
          <ac:picMkLst>
            <pc:docMk/>
            <pc:sldMk cId="722736757" sldId="294"/>
            <ac:picMk id="16" creationId="{8700E98E-C610-4E13-87AA-9D189A1CB70C}"/>
          </ac:picMkLst>
        </pc:picChg>
        <pc:picChg chg="add del mod">
          <ac:chgData name="Billy Raseman" userId="9ecba7d1-df56-4aaf-8897-e5d879d2ba6b" providerId="ADAL" clId="{FE5F8D90-BCEF-4A12-BF80-E21227897E45}" dt="2019-10-15T21:29:05.740" v="1073" actId="478"/>
          <ac:picMkLst>
            <pc:docMk/>
            <pc:sldMk cId="722736757" sldId="294"/>
            <ac:picMk id="18" creationId="{A0D414DE-D13E-4ADF-8E51-6454E0A9A441}"/>
          </ac:picMkLst>
        </pc:picChg>
        <pc:picChg chg="add del mod">
          <ac:chgData name="Billy Raseman" userId="9ecba7d1-df56-4aaf-8897-e5d879d2ba6b" providerId="ADAL" clId="{FE5F8D90-BCEF-4A12-BF80-E21227897E45}" dt="2019-10-15T21:28:33.222" v="1068" actId="478"/>
          <ac:picMkLst>
            <pc:docMk/>
            <pc:sldMk cId="722736757" sldId="294"/>
            <ac:picMk id="20" creationId="{C9E4DE8F-8FF4-4802-BF45-165E416D2160}"/>
          </ac:picMkLst>
        </pc:picChg>
        <pc:picChg chg="add mod">
          <ac:chgData name="Billy Raseman" userId="9ecba7d1-df56-4aaf-8897-e5d879d2ba6b" providerId="ADAL" clId="{FE5F8D90-BCEF-4A12-BF80-E21227897E45}" dt="2019-10-15T21:29:42.194" v="1081" actId="14100"/>
          <ac:picMkLst>
            <pc:docMk/>
            <pc:sldMk cId="722736757" sldId="294"/>
            <ac:picMk id="22" creationId="{F3BD721D-465F-4534-B75A-79EC722DC659}"/>
          </ac:picMkLst>
        </pc:picChg>
      </pc:sldChg>
      <pc:sldChg chg="add del">
        <pc:chgData name="Billy Raseman" userId="9ecba7d1-df56-4aaf-8897-e5d879d2ba6b" providerId="ADAL" clId="{FE5F8D90-BCEF-4A12-BF80-E21227897E45}" dt="2019-10-15T21:07:25.693" v="142" actId="47"/>
        <pc:sldMkLst>
          <pc:docMk/>
          <pc:sldMk cId="746267212" sldId="294"/>
        </pc:sldMkLst>
      </pc:sldChg>
      <pc:sldChg chg="addSp delSp modSp add del">
        <pc:chgData name="Billy Raseman" userId="9ecba7d1-df56-4aaf-8897-e5d879d2ba6b" providerId="ADAL" clId="{FE5F8D90-BCEF-4A12-BF80-E21227897E45}" dt="2019-10-15T21:29:32.715" v="1080" actId="47"/>
        <pc:sldMkLst>
          <pc:docMk/>
          <pc:sldMk cId="1902754462" sldId="295"/>
        </pc:sldMkLst>
        <pc:spChg chg="add del">
          <ac:chgData name="Billy Raseman" userId="9ecba7d1-df56-4aaf-8897-e5d879d2ba6b" providerId="ADAL" clId="{FE5F8D90-BCEF-4A12-BF80-E21227897E45}" dt="2019-10-15T21:26:10.109" v="1040" actId="478"/>
          <ac:spMkLst>
            <pc:docMk/>
            <pc:sldMk cId="1902754462" sldId="295"/>
            <ac:spMk id="3" creationId="{23B6DC39-36A2-4DC8-9769-43213C1B4D8A}"/>
          </ac:spMkLst>
        </pc:spChg>
        <pc:spChg chg="add del">
          <ac:chgData name="Billy Raseman" userId="9ecba7d1-df56-4aaf-8897-e5d879d2ba6b" providerId="ADAL" clId="{FE5F8D90-BCEF-4A12-BF80-E21227897E45}" dt="2019-10-15T21:26:10.109" v="1040" actId="478"/>
          <ac:spMkLst>
            <pc:docMk/>
            <pc:sldMk cId="1902754462" sldId="295"/>
            <ac:spMk id="6" creationId="{7462247B-43D0-4546-B568-C8542B7D39DD}"/>
          </ac:spMkLst>
        </pc:spChg>
        <pc:spChg chg="add del">
          <ac:chgData name="Billy Raseman" userId="9ecba7d1-df56-4aaf-8897-e5d879d2ba6b" providerId="ADAL" clId="{FE5F8D90-BCEF-4A12-BF80-E21227897E45}" dt="2019-10-15T21:26:10.109" v="1040" actId="478"/>
          <ac:spMkLst>
            <pc:docMk/>
            <pc:sldMk cId="1902754462" sldId="295"/>
            <ac:spMk id="7" creationId="{68290F41-475D-41E8-8DDB-C4D81C41663E}"/>
          </ac:spMkLst>
        </pc:spChg>
        <pc:picChg chg="del">
          <ac:chgData name="Billy Raseman" userId="9ecba7d1-df56-4aaf-8897-e5d879d2ba6b" providerId="ADAL" clId="{FE5F8D90-BCEF-4A12-BF80-E21227897E45}" dt="2019-10-15T21:26:05.820" v="1038" actId="478"/>
          <ac:picMkLst>
            <pc:docMk/>
            <pc:sldMk cId="1902754462" sldId="295"/>
            <ac:picMk id="4" creationId="{BEA5135A-BCF8-40B5-A9CE-42412F40F35D}"/>
          </ac:picMkLst>
        </pc:picChg>
        <pc:picChg chg="add mod">
          <ac:chgData name="Billy Raseman" userId="9ecba7d1-df56-4aaf-8897-e5d879d2ba6b" providerId="ADAL" clId="{FE5F8D90-BCEF-4A12-BF80-E21227897E45}" dt="2019-10-15T21:26:12.220" v="1042" actId="1076"/>
          <ac:picMkLst>
            <pc:docMk/>
            <pc:sldMk cId="1902754462" sldId="295"/>
            <ac:picMk id="8" creationId="{138BF7F5-A85C-4C0F-B16D-6351EA870671}"/>
          </ac:picMkLst>
        </pc:picChg>
      </pc:sldChg>
      <pc:sldChg chg="addSp delSp modSp add del ord">
        <pc:chgData name="Billy Raseman" userId="9ecba7d1-df56-4aaf-8897-e5d879d2ba6b" providerId="ADAL" clId="{FE5F8D90-BCEF-4A12-BF80-E21227897E45}" dt="2019-10-15T21:36:13.901" v="1140" actId="47"/>
        <pc:sldMkLst>
          <pc:docMk/>
          <pc:sldMk cId="2305345397" sldId="295"/>
        </pc:sldMkLst>
        <pc:picChg chg="add del mod">
          <ac:chgData name="Billy Raseman" userId="9ecba7d1-df56-4aaf-8897-e5d879d2ba6b" providerId="ADAL" clId="{FE5F8D90-BCEF-4A12-BF80-E21227897E45}" dt="2019-10-15T21:31:42.991" v="1087" actId="478"/>
          <ac:picMkLst>
            <pc:docMk/>
            <pc:sldMk cId="2305345397" sldId="295"/>
            <ac:picMk id="8" creationId="{5A5E40F5-8683-401F-B59B-0C0BB1360988}"/>
          </ac:picMkLst>
        </pc:picChg>
        <pc:picChg chg="add del mod modCrop">
          <ac:chgData name="Billy Raseman" userId="9ecba7d1-df56-4aaf-8897-e5d879d2ba6b" providerId="ADAL" clId="{FE5F8D90-BCEF-4A12-BF80-E21227897E45}" dt="2019-10-15T21:32:12.946" v="1096" actId="21"/>
          <ac:picMkLst>
            <pc:docMk/>
            <pc:sldMk cId="2305345397" sldId="295"/>
            <ac:picMk id="10" creationId="{59850F3F-356C-4ABE-A983-4DD4C40D553D}"/>
          </ac:picMkLst>
        </pc:picChg>
        <pc:picChg chg="add mod modCrop">
          <ac:chgData name="Billy Raseman" userId="9ecba7d1-df56-4aaf-8897-e5d879d2ba6b" providerId="ADAL" clId="{FE5F8D90-BCEF-4A12-BF80-E21227897E45}" dt="2019-10-15T21:32:38.961" v="1104" actId="14100"/>
          <ac:picMkLst>
            <pc:docMk/>
            <pc:sldMk cId="2305345397" sldId="295"/>
            <ac:picMk id="11" creationId="{02DA1A1D-E6BF-4BF7-8A6E-B9BCBA449723}"/>
          </ac:picMkLst>
        </pc:picChg>
      </pc:sldChg>
      <pc:sldChg chg="add del">
        <pc:chgData name="Billy Raseman" userId="9ecba7d1-df56-4aaf-8897-e5d879d2ba6b" providerId="ADAL" clId="{FE5F8D90-BCEF-4A12-BF80-E21227897E45}" dt="2019-10-15T21:25:14.153" v="1027" actId="47"/>
        <pc:sldMkLst>
          <pc:docMk/>
          <pc:sldMk cId="3158717391" sldId="295"/>
        </pc:sldMkLst>
      </pc:sldChg>
      <pc:sldChg chg="addSp delSp modSp add del">
        <pc:chgData name="Billy Raseman" userId="9ecba7d1-df56-4aaf-8897-e5d879d2ba6b" providerId="ADAL" clId="{FE5F8D90-BCEF-4A12-BF80-E21227897E45}" dt="2019-10-16T17:10:15.877" v="3385" actId="2696"/>
        <pc:sldMkLst>
          <pc:docMk/>
          <pc:sldMk cId="1707917084" sldId="296"/>
        </pc:sldMkLst>
        <pc:spChg chg="mod">
          <ac:chgData name="Billy Raseman" userId="9ecba7d1-df56-4aaf-8897-e5d879d2ba6b" providerId="ADAL" clId="{FE5F8D90-BCEF-4A12-BF80-E21227897E45}" dt="2019-10-15T21:59:50.890" v="1972"/>
          <ac:spMkLst>
            <pc:docMk/>
            <pc:sldMk cId="1707917084" sldId="296"/>
            <ac:spMk id="2" creationId="{39D3E8CA-8995-4080-9B95-BC6B2178628B}"/>
          </ac:spMkLst>
        </pc:spChg>
        <pc:spChg chg="del">
          <ac:chgData name="Billy Raseman" userId="9ecba7d1-df56-4aaf-8897-e5d879d2ba6b" providerId="ADAL" clId="{FE5F8D90-BCEF-4A12-BF80-E21227897E45}" dt="2019-10-15T21:41:49.146" v="1251" actId="478"/>
          <ac:spMkLst>
            <pc:docMk/>
            <pc:sldMk cId="1707917084" sldId="296"/>
            <ac:spMk id="3" creationId="{23B6DC39-36A2-4DC8-9769-43213C1B4D8A}"/>
          </ac:spMkLst>
        </pc:spChg>
        <pc:spChg chg="add del">
          <ac:chgData name="Billy Raseman" userId="9ecba7d1-df56-4aaf-8897-e5d879d2ba6b" providerId="ADAL" clId="{FE5F8D90-BCEF-4A12-BF80-E21227897E45}" dt="2019-10-16T16:45:12.494" v="3120" actId="478"/>
          <ac:spMkLst>
            <pc:docMk/>
            <pc:sldMk cId="1707917084" sldId="296"/>
            <ac:spMk id="3" creationId="{5F8D1876-587D-46F2-BF88-DF1BBF2F5529}"/>
          </ac:spMkLst>
        </pc:spChg>
        <pc:spChg chg="del">
          <ac:chgData name="Billy Raseman" userId="9ecba7d1-df56-4aaf-8897-e5d879d2ba6b" providerId="ADAL" clId="{FE5F8D90-BCEF-4A12-BF80-E21227897E45}" dt="2019-10-15T21:32:57.848" v="1107" actId="478"/>
          <ac:spMkLst>
            <pc:docMk/>
            <pc:sldMk cId="1707917084" sldId="296"/>
            <ac:spMk id="5" creationId="{D689DDD7-E056-4856-ABF8-148043DB6BC9}"/>
          </ac:spMkLst>
        </pc:spChg>
        <pc:spChg chg="del">
          <ac:chgData name="Billy Raseman" userId="9ecba7d1-df56-4aaf-8897-e5d879d2ba6b" providerId="ADAL" clId="{FE5F8D90-BCEF-4A12-BF80-E21227897E45}" dt="2019-10-15T21:41:49.146" v="1251" actId="478"/>
          <ac:spMkLst>
            <pc:docMk/>
            <pc:sldMk cId="1707917084" sldId="296"/>
            <ac:spMk id="6" creationId="{7462247B-43D0-4546-B568-C8542B7D39DD}"/>
          </ac:spMkLst>
        </pc:spChg>
        <pc:spChg chg="del">
          <ac:chgData name="Billy Raseman" userId="9ecba7d1-df56-4aaf-8897-e5d879d2ba6b" providerId="ADAL" clId="{FE5F8D90-BCEF-4A12-BF80-E21227897E45}" dt="2019-10-15T21:41:49.146" v="1251" actId="478"/>
          <ac:spMkLst>
            <pc:docMk/>
            <pc:sldMk cId="1707917084" sldId="296"/>
            <ac:spMk id="7" creationId="{68290F41-475D-41E8-8DDB-C4D81C41663E}"/>
          </ac:spMkLst>
        </pc:spChg>
        <pc:spChg chg="add del mod">
          <ac:chgData name="Billy Raseman" userId="9ecba7d1-df56-4aaf-8897-e5d879d2ba6b" providerId="ADAL" clId="{FE5F8D90-BCEF-4A12-BF80-E21227897E45}" dt="2019-10-15T21:33:00.193" v="1109" actId="478"/>
          <ac:spMkLst>
            <pc:docMk/>
            <pc:sldMk cId="1707917084" sldId="296"/>
            <ac:spMk id="9" creationId="{49B24B9A-1C40-480E-AD41-7061A7038B91}"/>
          </ac:spMkLst>
        </pc:spChg>
        <pc:spChg chg="add mod ord">
          <ac:chgData name="Billy Raseman" userId="9ecba7d1-df56-4aaf-8897-e5d879d2ba6b" providerId="ADAL" clId="{FE5F8D90-BCEF-4A12-BF80-E21227897E45}" dt="2019-10-15T21:46:32.225" v="1486" actId="692"/>
          <ac:spMkLst>
            <pc:docMk/>
            <pc:sldMk cId="1707917084" sldId="296"/>
            <ac:spMk id="10" creationId="{128CE23B-6095-47AB-9A3B-3B66679F5F42}"/>
          </ac:spMkLst>
        </pc:spChg>
        <pc:spChg chg="add del mod">
          <ac:chgData name="Billy Raseman" userId="9ecba7d1-df56-4aaf-8897-e5d879d2ba6b" providerId="ADAL" clId="{FE5F8D90-BCEF-4A12-BF80-E21227897E45}" dt="2019-10-15T21:44:28.027" v="1388"/>
          <ac:spMkLst>
            <pc:docMk/>
            <pc:sldMk cId="1707917084" sldId="296"/>
            <ac:spMk id="27" creationId="{668C0F5A-1806-4678-ABC8-A8167805F711}"/>
          </ac:spMkLst>
        </pc:spChg>
        <pc:spChg chg="add mod">
          <ac:chgData name="Billy Raseman" userId="9ecba7d1-df56-4aaf-8897-e5d879d2ba6b" providerId="ADAL" clId="{FE5F8D90-BCEF-4A12-BF80-E21227897E45}" dt="2019-10-16T14:44:51.859" v="3078" actId="1076"/>
          <ac:spMkLst>
            <pc:docMk/>
            <pc:sldMk cId="1707917084" sldId="296"/>
            <ac:spMk id="28" creationId="{6279FF62-F569-4707-A5BA-30B2033BC654}"/>
          </ac:spMkLst>
        </pc:spChg>
        <pc:spChg chg="add mod">
          <ac:chgData name="Billy Raseman" userId="9ecba7d1-df56-4aaf-8897-e5d879d2ba6b" providerId="ADAL" clId="{FE5F8D90-BCEF-4A12-BF80-E21227897E45}" dt="2019-10-15T21:45:51.616" v="1475" actId="1035"/>
          <ac:spMkLst>
            <pc:docMk/>
            <pc:sldMk cId="1707917084" sldId="296"/>
            <ac:spMk id="29" creationId="{3132DE58-5315-4D36-9A1A-C789B583A3CC}"/>
          </ac:spMkLst>
        </pc:spChg>
        <pc:spChg chg="add mod">
          <ac:chgData name="Billy Raseman" userId="9ecba7d1-df56-4aaf-8897-e5d879d2ba6b" providerId="ADAL" clId="{FE5F8D90-BCEF-4A12-BF80-E21227897E45}" dt="2019-10-15T21:45:59.099" v="1478" actId="1036"/>
          <ac:spMkLst>
            <pc:docMk/>
            <pc:sldMk cId="1707917084" sldId="296"/>
            <ac:spMk id="30" creationId="{8554293A-515C-4491-85E0-0479560AFC0C}"/>
          </ac:spMkLst>
        </pc:spChg>
        <pc:spChg chg="add del">
          <ac:chgData name="Billy Raseman" userId="9ecba7d1-df56-4aaf-8897-e5d879d2ba6b" providerId="ADAL" clId="{FE5F8D90-BCEF-4A12-BF80-E21227897E45}" dt="2019-10-15T21:46:23.424" v="1484" actId="478"/>
          <ac:spMkLst>
            <pc:docMk/>
            <pc:sldMk cId="1707917084" sldId="296"/>
            <ac:spMk id="31" creationId="{4C7039AF-9FE5-49A2-9CAE-16BF6FB6CA6F}"/>
          </ac:spMkLst>
        </pc:spChg>
        <pc:spChg chg="add mod">
          <ac:chgData name="Billy Raseman" userId="9ecba7d1-df56-4aaf-8897-e5d879d2ba6b" providerId="ADAL" clId="{FE5F8D90-BCEF-4A12-BF80-E21227897E45}" dt="2019-10-15T21:46:42.910" v="1490" actId="14100"/>
          <ac:spMkLst>
            <pc:docMk/>
            <pc:sldMk cId="1707917084" sldId="296"/>
            <ac:spMk id="32" creationId="{E57BDBCC-62E4-4F94-A63D-57F818A066A8}"/>
          </ac:spMkLst>
        </pc:spChg>
        <pc:picChg chg="add mod modCrop">
          <ac:chgData name="Billy Raseman" userId="9ecba7d1-df56-4aaf-8897-e5d879d2ba6b" providerId="ADAL" clId="{FE5F8D90-BCEF-4A12-BF80-E21227897E45}" dt="2019-10-15T21:47:01.049" v="1494" actId="1076"/>
          <ac:picMkLst>
            <pc:docMk/>
            <pc:sldMk cId="1707917084" sldId="296"/>
            <ac:picMk id="12" creationId="{A17DDD22-8BE3-406B-8A06-FC9EE3307E96}"/>
          </ac:picMkLst>
        </pc:picChg>
        <pc:picChg chg="add mod modCrop">
          <ac:chgData name="Billy Raseman" userId="9ecba7d1-df56-4aaf-8897-e5d879d2ba6b" providerId="ADAL" clId="{FE5F8D90-BCEF-4A12-BF80-E21227897E45}" dt="2019-10-15T21:38:47.839" v="1245" actId="1076"/>
          <ac:picMkLst>
            <pc:docMk/>
            <pc:sldMk cId="1707917084" sldId="296"/>
            <ac:picMk id="24" creationId="{427B9304-BDD4-4A5D-A375-8FCBC66293A5}"/>
          </ac:picMkLst>
        </pc:picChg>
        <pc:cxnChg chg="add del mod ord">
          <ac:chgData name="Billy Raseman" userId="9ecba7d1-df56-4aaf-8897-e5d879d2ba6b" providerId="ADAL" clId="{FE5F8D90-BCEF-4A12-BF80-E21227897E45}" dt="2019-10-15T21:37:56.106" v="1233" actId="478"/>
          <ac:cxnSpMkLst>
            <pc:docMk/>
            <pc:sldMk cId="1707917084" sldId="296"/>
            <ac:cxnSpMk id="14" creationId="{30F5905B-F6BC-43F6-BB11-B7B892E25C34}"/>
          </ac:cxnSpMkLst>
        </pc:cxnChg>
        <pc:cxnChg chg="add del mod ord">
          <ac:chgData name="Billy Raseman" userId="9ecba7d1-df56-4aaf-8897-e5d879d2ba6b" providerId="ADAL" clId="{FE5F8D90-BCEF-4A12-BF80-E21227897E45}" dt="2019-10-15T21:37:57.480" v="1234" actId="478"/>
          <ac:cxnSpMkLst>
            <pc:docMk/>
            <pc:sldMk cId="1707917084" sldId="296"/>
            <ac:cxnSpMk id="15" creationId="{1D1D93DB-F285-493A-BF0F-0779D3E02A00}"/>
          </ac:cxnSpMkLst>
        </pc:cxnChg>
        <pc:cxnChg chg="add mod">
          <ac:chgData name="Billy Raseman" userId="9ecba7d1-df56-4aaf-8897-e5d879d2ba6b" providerId="ADAL" clId="{FE5F8D90-BCEF-4A12-BF80-E21227897E45}" dt="2019-10-15T21:47:05.599" v="1495" actId="14100"/>
          <ac:cxnSpMkLst>
            <pc:docMk/>
            <pc:sldMk cId="1707917084" sldId="296"/>
            <ac:cxnSpMk id="20" creationId="{7B027A05-CE5E-47A5-903D-476D6D5310AC}"/>
          </ac:cxnSpMkLst>
        </pc:cxnChg>
        <pc:cxnChg chg="add mod ord">
          <ac:chgData name="Billy Raseman" userId="9ecba7d1-df56-4aaf-8897-e5d879d2ba6b" providerId="ADAL" clId="{FE5F8D90-BCEF-4A12-BF80-E21227897E45}" dt="2019-10-15T21:46:58.662" v="1492" actId="14100"/>
          <ac:cxnSpMkLst>
            <pc:docMk/>
            <pc:sldMk cId="1707917084" sldId="296"/>
            <ac:cxnSpMk id="22" creationId="{0D57912E-58FA-491D-9F3B-9EFFE001CED1}"/>
          </ac:cxnSpMkLst>
        </pc:cxnChg>
      </pc:sldChg>
      <pc:sldChg chg="add del">
        <pc:chgData name="Billy Raseman" userId="9ecba7d1-df56-4aaf-8897-e5d879d2ba6b" providerId="ADAL" clId="{FE5F8D90-BCEF-4A12-BF80-E21227897E45}" dt="2019-10-16T17:30:45.871" v="3430" actId="47"/>
        <pc:sldMkLst>
          <pc:docMk/>
          <pc:sldMk cId="3991967413" sldId="296"/>
        </pc:sldMkLst>
      </pc:sldChg>
      <pc:sldChg chg="modSp add del">
        <pc:chgData name="Billy Raseman" userId="9ecba7d1-df56-4aaf-8897-e5d879d2ba6b" providerId="ADAL" clId="{FE5F8D90-BCEF-4A12-BF80-E21227897E45}" dt="2019-10-15T21:48:41.716" v="1510" actId="47"/>
        <pc:sldMkLst>
          <pc:docMk/>
          <pc:sldMk cId="2636591804" sldId="297"/>
        </pc:sldMkLst>
        <pc:spChg chg="mod">
          <ac:chgData name="Billy Raseman" userId="9ecba7d1-df56-4aaf-8897-e5d879d2ba6b" providerId="ADAL" clId="{FE5F8D90-BCEF-4A12-BF80-E21227897E45}" dt="2019-10-15T21:47:36.886" v="1499" actId="20577"/>
          <ac:spMkLst>
            <pc:docMk/>
            <pc:sldMk cId="2636591804" sldId="297"/>
            <ac:spMk id="2" creationId="{39D3E8CA-8995-4080-9B95-BC6B2178628B}"/>
          </ac:spMkLst>
        </pc:spChg>
      </pc:sldChg>
      <pc:sldChg chg="add del">
        <pc:chgData name="Billy Raseman" userId="9ecba7d1-df56-4aaf-8897-e5d879d2ba6b" providerId="ADAL" clId="{FE5F8D90-BCEF-4A12-BF80-E21227897E45}" dt="2019-10-15T21:48:42.265" v="1511" actId="47"/>
        <pc:sldMkLst>
          <pc:docMk/>
          <pc:sldMk cId="2575147935" sldId="298"/>
        </pc:sldMkLst>
      </pc:sldChg>
      <pc:sldChg chg="addSp delSp modSp add del ord">
        <pc:chgData name="Billy Raseman" userId="9ecba7d1-df56-4aaf-8897-e5d879d2ba6b" providerId="ADAL" clId="{FE5F8D90-BCEF-4A12-BF80-E21227897E45}" dt="2019-10-16T17:10:15.877" v="3385" actId="2696"/>
        <pc:sldMkLst>
          <pc:docMk/>
          <pc:sldMk cId="1093169667" sldId="299"/>
        </pc:sldMkLst>
        <pc:spChg chg="mod">
          <ac:chgData name="Billy Raseman" userId="9ecba7d1-df56-4aaf-8897-e5d879d2ba6b" providerId="ADAL" clId="{FE5F8D90-BCEF-4A12-BF80-E21227897E45}" dt="2019-10-15T21:50:36.183" v="1638" actId="20577"/>
          <ac:spMkLst>
            <pc:docMk/>
            <pc:sldMk cId="1093169667" sldId="299"/>
            <ac:spMk id="2" creationId="{39D3E8CA-8995-4080-9B95-BC6B2178628B}"/>
          </ac:spMkLst>
        </pc:spChg>
        <pc:spChg chg="del">
          <ac:chgData name="Billy Raseman" userId="9ecba7d1-df56-4aaf-8897-e5d879d2ba6b" providerId="ADAL" clId="{FE5F8D90-BCEF-4A12-BF80-E21227897E45}" dt="2019-10-15T21:48:03.712" v="1507" actId="478"/>
          <ac:spMkLst>
            <pc:docMk/>
            <pc:sldMk cId="1093169667" sldId="299"/>
            <ac:spMk id="10" creationId="{128CE23B-6095-47AB-9A3B-3B66679F5F42}"/>
          </ac:spMkLst>
        </pc:spChg>
        <pc:spChg chg="del">
          <ac:chgData name="Billy Raseman" userId="9ecba7d1-df56-4aaf-8897-e5d879d2ba6b" providerId="ADAL" clId="{FE5F8D90-BCEF-4A12-BF80-E21227897E45}" dt="2019-10-15T21:47:56.987" v="1503" actId="478"/>
          <ac:spMkLst>
            <pc:docMk/>
            <pc:sldMk cId="1093169667" sldId="299"/>
            <ac:spMk id="28" creationId="{6279FF62-F569-4707-A5BA-30B2033BC654}"/>
          </ac:spMkLst>
        </pc:spChg>
        <pc:spChg chg="del">
          <ac:chgData name="Billy Raseman" userId="9ecba7d1-df56-4aaf-8897-e5d879d2ba6b" providerId="ADAL" clId="{FE5F8D90-BCEF-4A12-BF80-E21227897E45}" dt="2019-10-15T21:47:59.822" v="1504" actId="478"/>
          <ac:spMkLst>
            <pc:docMk/>
            <pc:sldMk cId="1093169667" sldId="299"/>
            <ac:spMk id="29" creationId="{3132DE58-5315-4D36-9A1A-C789B583A3CC}"/>
          </ac:spMkLst>
        </pc:spChg>
        <pc:spChg chg="del">
          <ac:chgData name="Billy Raseman" userId="9ecba7d1-df56-4aaf-8897-e5d879d2ba6b" providerId="ADAL" clId="{FE5F8D90-BCEF-4A12-BF80-E21227897E45}" dt="2019-10-15T21:48:05.208" v="1508" actId="478"/>
          <ac:spMkLst>
            <pc:docMk/>
            <pc:sldMk cId="1093169667" sldId="299"/>
            <ac:spMk id="30" creationId="{8554293A-515C-4491-85E0-0479560AFC0C}"/>
          </ac:spMkLst>
        </pc:spChg>
        <pc:spChg chg="del">
          <ac:chgData name="Billy Raseman" userId="9ecba7d1-df56-4aaf-8897-e5d879d2ba6b" providerId="ADAL" clId="{FE5F8D90-BCEF-4A12-BF80-E21227897E45}" dt="2019-10-15T21:47:54.995" v="1501" actId="478"/>
          <ac:spMkLst>
            <pc:docMk/>
            <pc:sldMk cId="1093169667" sldId="299"/>
            <ac:spMk id="32" creationId="{E57BDBCC-62E4-4F94-A63D-57F818A066A8}"/>
          </ac:spMkLst>
        </pc:spChg>
        <pc:picChg chg="del">
          <ac:chgData name="Billy Raseman" userId="9ecba7d1-df56-4aaf-8897-e5d879d2ba6b" providerId="ADAL" clId="{FE5F8D90-BCEF-4A12-BF80-E21227897E45}" dt="2019-10-15T21:47:55.937" v="1502" actId="478"/>
          <ac:picMkLst>
            <pc:docMk/>
            <pc:sldMk cId="1093169667" sldId="299"/>
            <ac:picMk id="4" creationId="{BEA5135A-BCF8-40B5-A9CE-42412F40F35D}"/>
          </ac:picMkLst>
        </pc:picChg>
        <pc:picChg chg="del">
          <ac:chgData name="Billy Raseman" userId="9ecba7d1-df56-4aaf-8897-e5d879d2ba6b" providerId="ADAL" clId="{FE5F8D90-BCEF-4A12-BF80-E21227897E45}" dt="2019-10-15T21:47:54.995" v="1501" actId="478"/>
          <ac:picMkLst>
            <pc:docMk/>
            <pc:sldMk cId="1093169667" sldId="299"/>
            <ac:picMk id="11" creationId="{02DA1A1D-E6BF-4BF7-8A6E-B9BCBA449723}"/>
          </ac:picMkLst>
        </pc:picChg>
        <pc:picChg chg="add del">
          <ac:chgData name="Billy Raseman" userId="9ecba7d1-df56-4aaf-8897-e5d879d2ba6b" providerId="ADAL" clId="{FE5F8D90-BCEF-4A12-BF80-E21227897E45}" dt="2019-10-15T21:48:02.297" v="1506" actId="478"/>
          <ac:picMkLst>
            <pc:docMk/>
            <pc:sldMk cId="1093169667" sldId="299"/>
            <ac:picMk id="12" creationId="{A17DDD22-8BE3-406B-8A06-FC9EE3307E96}"/>
          </ac:picMkLst>
        </pc:picChg>
        <pc:cxnChg chg="del">
          <ac:chgData name="Billy Raseman" userId="9ecba7d1-df56-4aaf-8897-e5d879d2ba6b" providerId="ADAL" clId="{FE5F8D90-BCEF-4A12-BF80-E21227897E45}" dt="2019-10-15T21:47:54.995" v="1501" actId="478"/>
          <ac:cxnSpMkLst>
            <pc:docMk/>
            <pc:sldMk cId="1093169667" sldId="299"/>
            <ac:cxnSpMk id="20" creationId="{7B027A05-CE5E-47A5-903D-476D6D5310AC}"/>
          </ac:cxnSpMkLst>
        </pc:cxnChg>
        <pc:cxnChg chg="del">
          <ac:chgData name="Billy Raseman" userId="9ecba7d1-df56-4aaf-8897-e5d879d2ba6b" providerId="ADAL" clId="{FE5F8D90-BCEF-4A12-BF80-E21227897E45}" dt="2019-10-15T21:47:54.995" v="1501" actId="478"/>
          <ac:cxnSpMkLst>
            <pc:docMk/>
            <pc:sldMk cId="1093169667" sldId="299"/>
            <ac:cxnSpMk id="22" creationId="{0D57912E-58FA-491D-9F3B-9EFFE001CED1}"/>
          </ac:cxnSpMkLst>
        </pc:cxnChg>
      </pc:sldChg>
      <pc:sldChg chg="add del">
        <pc:chgData name="Billy Raseman" userId="9ecba7d1-df56-4aaf-8897-e5d879d2ba6b" providerId="ADAL" clId="{FE5F8D90-BCEF-4A12-BF80-E21227897E45}" dt="2019-10-16T17:30:44.965" v="3429" actId="47"/>
        <pc:sldMkLst>
          <pc:docMk/>
          <pc:sldMk cId="3175653811" sldId="299"/>
        </pc:sldMkLst>
      </pc:sldChg>
      <pc:sldChg chg="addSp delSp modSp add ord">
        <pc:chgData name="Billy Raseman" userId="9ecba7d1-df56-4aaf-8897-e5d879d2ba6b" providerId="ADAL" clId="{FE5F8D90-BCEF-4A12-BF80-E21227897E45}" dt="2019-10-16T20:08:09.055" v="5607"/>
        <pc:sldMkLst>
          <pc:docMk/>
          <pc:sldMk cId="1248767668" sldId="300"/>
        </pc:sldMkLst>
        <pc:spChg chg="mod">
          <ac:chgData name="Billy Raseman" userId="9ecba7d1-df56-4aaf-8897-e5d879d2ba6b" providerId="ADAL" clId="{FE5F8D90-BCEF-4A12-BF80-E21227897E45}" dt="2019-10-16T20:03:44.077" v="5332" actId="20577"/>
          <ac:spMkLst>
            <pc:docMk/>
            <pc:sldMk cId="1248767668" sldId="300"/>
            <ac:spMk id="2" creationId="{71DD0820-ECBA-42EB-89DE-48D2E87B380F}"/>
          </ac:spMkLst>
        </pc:spChg>
        <pc:spChg chg="del">
          <ac:chgData name="Billy Raseman" userId="9ecba7d1-df56-4aaf-8897-e5d879d2ba6b" providerId="ADAL" clId="{FE5F8D90-BCEF-4A12-BF80-E21227897E45}" dt="2019-10-15T21:54:00.038" v="1793" actId="478"/>
          <ac:spMkLst>
            <pc:docMk/>
            <pc:sldMk cId="1248767668" sldId="300"/>
            <ac:spMk id="3" creationId="{A9049F1A-BE1D-4011-8A80-88D34A881779}"/>
          </ac:spMkLst>
        </pc:spChg>
        <pc:spChg chg="del mod">
          <ac:chgData name="Billy Raseman" userId="9ecba7d1-df56-4aaf-8897-e5d879d2ba6b" providerId="ADAL" clId="{FE5F8D90-BCEF-4A12-BF80-E21227897E45}" dt="2019-10-16T19:58:29.844" v="5240" actId="478"/>
          <ac:spMkLst>
            <pc:docMk/>
            <pc:sldMk cId="1248767668" sldId="300"/>
            <ac:spMk id="4" creationId="{64C4E94F-9F5B-4B68-8745-DB1D1B5DC5F0}"/>
          </ac:spMkLst>
        </pc:spChg>
        <pc:spChg chg="add del mod">
          <ac:chgData name="Billy Raseman" userId="9ecba7d1-df56-4aaf-8897-e5d879d2ba6b" providerId="ADAL" clId="{FE5F8D90-BCEF-4A12-BF80-E21227897E45}" dt="2019-10-16T19:58:31.272" v="5241" actId="478"/>
          <ac:spMkLst>
            <pc:docMk/>
            <pc:sldMk cId="1248767668" sldId="300"/>
            <ac:spMk id="5" creationId="{E27FB2D3-28E0-4C5A-8131-45BABF5DA2C8}"/>
          </ac:spMkLst>
        </pc:spChg>
        <pc:spChg chg="add mod">
          <ac:chgData name="Billy Raseman" userId="9ecba7d1-df56-4aaf-8897-e5d879d2ba6b" providerId="ADAL" clId="{FE5F8D90-BCEF-4A12-BF80-E21227897E45}" dt="2019-10-16T20:01:30.771" v="5272" actId="1076"/>
          <ac:spMkLst>
            <pc:docMk/>
            <pc:sldMk cId="1248767668" sldId="300"/>
            <ac:spMk id="8" creationId="{EBFE8B39-9343-46CD-BEE0-009F9B1C7B55}"/>
          </ac:spMkLst>
        </pc:spChg>
        <pc:spChg chg="add mod">
          <ac:chgData name="Billy Raseman" userId="9ecba7d1-df56-4aaf-8897-e5d879d2ba6b" providerId="ADAL" clId="{FE5F8D90-BCEF-4A12-BF80-E21227897E45}" dt="2019-10-16T20:01:30.771" v="5272" actId="1076"/>
          <ac:spMkLst>
            <pc:docMk/>
            <pc:sldMk cId="1248767668" sldId="300"/>
            <ac:spMk id="9" creationId="{2091A966-28B4-4CD2-8C61-D7907869FDCC}"/>
          </ac:spMkLst>
        </pc:spChg>
        <pc:spChg chg="add del mod">
          <ac:chgData name="Billy Raseman" userId="9ecba7d1-df56-4aaf-8897-e5d879d2ba6b" providerId="ADAL" clId="{FE5F8D90-BCEF-4A12-BF80-E21227897E45}" dt="2019-10-16T20:02:43.077" v="5287" actId="478"/>
          <ac:spMkLst>
            <pc:docMk/>
            <pc:sldMk cId="1248767668" sldId="300"/>
            <ac:spMk id="11" creationId="{794ADFA6-083E-46FE-B074-4AAFC942BDD1}"/>
          </ac:spMkLst>
        </pc:spChg>
        <pc:spChg chg="add mod">
          <ac:chgData name="Billy Raseman" userId="9ecba7d1-df56-4aaf-8897-e5d879d2ba6b" providerId="ADAL" clId="{FE5F8D90-BCEF-4A12-BF80-E21227897E45}" dt="2019-10-16T20:04:06.403" v="5342" actId="1076"/>
          <ac:spMkLst>
            <pc:docMk/>
            <pc:sldMk cId="1248767668" sldId="300"/>
            <ac:spMk id="20" creationId="{4422E5CA-880E-4CE9-B9CA-319D16A06F4A}"/>
          </ac:spMkLst>
        </pc:spChg>
        <pc:spChg chg="add mod">
          <ac:chgData name="Billy Raseman" userId="9ecba7d1-df56-4aaf-8897-e5d879d2ba6b" providerId="ADAL" clId="{FE5F8D90-BCEF-4A12-BF80-E21227897E45}" dt="2019-10-16T20:07:16.144" v="5556" actId="403"/>
          <ac:spMkLst>
            <pc:docMk/>
            <pc:sldMk cId="1248767668" sldId="300"/>
            <ac:spMk id="21" creationId="{D508800C-7002-4694-8BD1-9EA5E6A37BA0}"/>
          </ac:spMkLst>
        </pc:spChg>
        <pc:spChg chg="add mod">
          <ac:chgData name="Billy Raseman" userId="9ecba7d1-df56-4aaf-8897-e5d879d2ba6b" providerId="ADAL" clId="{FE5F8D90-BCEF-4A12-BF80-E21227897E45}" dt="2019-10-16T20:05:11.003" v="5420" actId="207"/>
          <ac:spMkLst>
            <pc:docMk/>
            <pc:sldMk cId="1248767668" sldId="300"/>
            <ac:spMk id="23" creationId="{C8642595-DE17-4ACF-B2F8-BF05B56EDC80}"/>
          </ac:spMkLst>
        </pc:spChg>
        <pc:spChg chg="add mod">
          <ac:chgData name="Billy Raseman" userId="9ecba7d1-df56-4aaf-8897-e5d879d2ba6b" providerId="ADAL" clId="{FE5F8D90-BCEF-4A12-BF80-E21227897E45}" dt="2019-10-16T20:07:40.630" v="5591" actId="1076"/>
          <ac:spMkLst>
            <pc:docMk/>
            <pc:sldMk cId="1248767668" sldId="300"/>
            <ac:spMk id="26" creationId="{FA75BB11-E452-490D-ABCC-67ECE2CD1866}"/>
          </ac:spMkLst>
        </pc:spChg>
        <pc:picChg chg="add mod ord modCrop">
          <ac:chgData name="Billy Raseman" userId="9ecba7d1-df56-4aaf-8897-e5d879d2ba6b" providerId="ADAL" clId="{FE5F8D90-BCEF-4A12-BF80-E21227897E45}" dt="2019-10-16T20:01:30.771" v="5272" actId="1076"/>
          <ac:picMkLst>
            <pc:docMk/>
            <pc:sldMk cId="1248767668" sldId="300"/>
            <ac:picMk id="7" creationId="{DB9963B3-12B4-40FC-9285-C248D520F9D4}"/>
          </ac:picMkLst>
        </pc:picChg>
        <pc:picChg chg="add mod">
          <ac:chgData name="Billy Raseman" userId="9ecba7d1-df56-4aaf-8897-e5d879d2ba6b" providerId="ADAL" clId="{FE5F8D90-BCEF-4A12-BF80-E21227897E45}" dt="2019-10-16T20:01:30.771" v="5272" actId="1076"/>
          <ac:picMkLst>
            <pc:docMk/>
            <pc:sldMk cId="1248767668" sldId="300"/>
            <ac:picMk id="10" creationId="{0956326C-B0A5-469C-AA6E-91F6AA350DCF}"/>
          </ac:picMkLst>
        </pc:picChg>
        <pc:cxnChg chg="add mod">
          <ac:chgData name="Billy Raseman" userId="9ecba7d1-df56-4aaf-8897-e5d879d2ba6b" providerId="ADAL" clId="{FE5F8D90-BCEF-4A12-BF80-E21227897E45}" dt="2019-10-16T20:07:16.144" v="5556" actId="403"/>
          <ac:cxnSpMkLst>
            <pc:docMk/>
            <pc:sldMk cId="1248767668" sldId="300"/>
            <ac:cxnSpMk id="13" creationId="{F3E87147-B970-4B9C-A279-5FBE71ABC336}"/>
          </ac:cxnSpMkLst>
        </pc:cxnChg>
        <pc:cxnChg chg="add mod">
          <ac:chgData name="Billy Raseman" userId="9ecba7d1-df56-4aaf-8897-e5d879d2ba6b" providerId="ADAL" clId="{FE5F8D90-BCEF-4A12-BF80-E21227897E45}" dt="2019-10-16T20:05:17.331" v="5423" actId="14100"/>
          <ac:cxnSpMkLst>
            <pc:docMk/>
            <pc:sldMk cId="1248767668" sldId="300"/>
            <ac:cxnSpMk id="24" creationId="{FBA0BB88-D08E-46FA-97AA-6262EF6C291E}"/>
          </ac:cxnSpMkLst>
        </pc:cxnChg>
      </pc:sldChg>
      <pc:sldChg chg="add">
        <pc:chgData name="Billy Raseman" userId="9ecba7d1-df56-4aaf-8897-e5d879d2ba6b" providerId="ADAL" clId="{FE5F8D90-BCEF-4A12-BF80-E21227897E45}" dt="2019-10-16T16:20:56.880" v="3117"/>
        <pc:sldMkLst>
          <pc:docMk/>
          <pc:sldMk cId="755448372" sldId="301"/>
        </pc:sldMkLst>
      </pc:sldChg>
      <pc:sldChg chg="addSp delSp modSp add del ord">
        <pc:chgData name="Billy Raseman" userId="9ecba7d1-df56-4aaf-8897-e5d879d2ba6b" providerId="ADAL" clId="{FE5F8D90-BCEF-4A12-BF80-E21227897E45}" dt="2019-10-16T16:20:53.182" v="3116" actId="2696"/>
        <pc:sldMkLst>
          <pc:docMk/>
          <pc:sldMk cId="831791024" sldId="301"/>
        </pc:sldMkLst>
        <pc:spChg chg="mod">
          <ac:chgData name="Billy Raseman" userId="9ecba7d1-df56-4aaf-8897-e5d879d2ba6b" providerId="ADAL" clId="{FE5F8D90-BCEF-4A12-BF80-E21227897E45}" dt="2019-10-16T14:45:45.667" v="3114"/>
          <ac:spMkLst>
            <pc:docMk/>
            <pc:sldMk cId="831791024" sldId="301"/>
            <ac:spMk id="2" creationId="{39D3E8CA-8995-4080-9B95-BC6B2178628B}"/>
          </ac:spMkLst>
        </pc:spChg>
        <pc:spChg chg="del">
          <ac:chgData name="Billy Raseman" userId="9ecba7d1-df56-4aaf-8897-e5d879d2ba6b" providerId="ADAL" clId="{FE5F8D90-BCEF-4A12-BF80-E21227897E45}" dt="2019-10-15T21:56:31.857" v="1890" actId="478"/>
          <ac:spMkLst>
            <pc:docMk/>
            <pc:sldMk cId="831791024" sldId="301"/>
            <ac:spMk id="5" creationId="{D689DDD7-E056-4856-ABF8-148043DB6BC9}"/>
          </ac:spMkLst>
        </pc:spChg>
        <pc:spChg chg="add del mod">
          <ac:chgData name="Billy Raseman" userId="9ecba7d1-df56-4aaf-8897-e5d879d2ba6b" providerId="ADAL" clId="{FE5F8D90-BCEF-4A12-BF80-E21227897E45}" dt="2019-10-15T21:56:33.494" v="1891" actId="478"/>
          <ac:spMkLst>
            <pc:docMk/>
            <pc:sldMk cId="831791024" sldId="301"/>
            <ac:spMk id="9" creationId="{5DECF106-2C83-457E-BE89-B3C401A24CE6}"/>
          </ac:spMkLst>
        </pc:spChg>
        <pc:spChg chg="add mod">
          <ac:chgData name="Billy Raseman" userId="9ecba7d1-df56-4aaf-8897-e5d879d2ba6b" providerId="ADAL" clId="{FE5F8D90-BCEF-4A12-BF80-E21227897E45}" dt="2019-10-15T21:57:13.306" v="1904" actId="1038"/>
          <ac:spMkLst>
            <pc:docMk/>
            <pc:sldMk cId="831791024" sldId="301"/>
            <ac:spMk id="12" creationId="{B03E6B1E-A0B2-4B6E-B400-EDF1E51407E6}"/>
          </ac:spMkLst>
        </pc:spChg>
        <pc:spChg chg="add mod">
          <ac:chgData name="Billy Raseman" userId="9ecba7d1-df56-4aaf-8897-e5d879d2ba6b" providerId="ADAL" clId="{FE5F8D90-BCEF-4A12-BF80-E21227897E45}" dt="2019-10-15T21:57:13.306" v="1904" actId="1038"/>
          <ac:spMkLst>
            <pc:docMk/>
            <pc:sldMk cId="831791024" sldId="301"/>
            <ac:spMk id="13" creationId="{A5036B62-AD82-407F-A28F-69F7B82E847A}"/>
          </ac:spMkLst>
        </pc:spChg>
        <pc:spChg chg="add mod">
          <ac:chgData name="Billy Raseman" userId="9ecba7d1-df56-4aaf-8897-e5d879d2ba6b" providerId="ADAL" clId="{FE5F8D90-BCEF-4A12-BF80-E21227897E45}" dt="2019-10-15T21:57:13.306" v="1904" actId="1038"/>
          <ac:spMkLst>
            <pc:docMk/>
            <pc:sldMk cId="831791024" sldId="301"/>
            <ac:spMk id="14" creationId="{EB91B18E-E440-4DF8-8F24-04C1A963C8CF}"/>
          </ac:spMkLst>
        </pc:spChg>
        <pc:spChg chg="add mod">
          <ac:chgData name="Billy Raseman" userId="9ecba7d1-df56-4aaf-8897-e5d879d2ba6b" providerId="ADAL" clId="{FE5F8D90-BCEF-4A12-BF80-E21227897E45}" dt="2019-10-15T21:58:29.465" v="1921" actId="207"/>
          <ac:spMkLst>
            <pc:docMk/>
            <pc:sldMk cId="831791024" sldId="301"/>
            <ac:spMk id="15" creationId="{6947D89C-A841-46FE-B3CF-4C51751BD98F}"/>
          </ac:spMkLst>
        </pc:spChg>
        <pc:picChg chg="add mod modCrop">
          <ac:chgData name="Billy Raseman" userId="9ecba7d1-df56-4aaf-8897-e5d879d2ba6b" providerId="ADAL" clId="{FE5F8D90-BCEF-4A12-BF80-E21227897E45}" dt="2019-10-15T21:57:04.270" v="1898" actId="1076"/>
          <ac:picMkLst>
            <pc:docMk/>
            <pc:sldMk cId="831791024" sldId="301"/>
            <ac:picMk id="11" creationId="{51402FD6-E53D-4EC1-B7C8-3F60DCDBEFA1}"/>
          </ac:picMkLst>
        </pc:picChg>
      </pc:sldChg>
      <pc:sldChg chg="modSp add del">
        <pc:chgData name="Billy Raseman" userId="9ecba7d1-df56-4aaf-8897-e5d879d2ba6b" providerId="ADAL" clId="{FE5F8D90-BCEF-4A12-BF80-E21227897E45}" dt="2019-10-16T16:20:53.182" v="3116" actId="2696"/>
        <pc:sldMkLst>
          <pc:docMk/>
          <pc:sldMk cId="173046429" sldId="302"/>
        </pc:sldMkLst>
        <pc:spChg chg="mod">
          <ac:chgData name="Billy Raseman" userId="9ecba7d1-df56-4aaf-8897-e5d879d2ba6b" providerId="ADAL" clId="{FE5F8D90-BCEF-4A12-BF80-E21227897E45}" dt="2019-10-16T14:45:47.833" v="3115"/>
          <ac:spMkLst>
            <pc:docMk/>
            <pc:sldMk cId="173046429" sldId="302"/>
            <ac:spMk id="2" creationId="{39D3E8CA-8995-4080-9B95-BC6B2178628B}"/>
          </ac:spMkLst>
        </pc:spChg>
      </pc:sldChg>
      <pc:sldChg chg="add">
        <pc:chgData name="Billy Raseman" userId="9ecba7d1-df56-4aaf-8897-e5d879d2ba6b" providerId="ADAL" clId="{FE5F8D90-BCEF-4A12-BF80-E21227897E45}" dt="2019-10-16T16:20:56.880" v="3117"/>
        <pc:sldMkLst>
          <pc:docMk/>
          <pc:sldMk cId="2702282137" sldId="302"/>
        </pc:sldMkLst>
      </pc:sldChg>
      <pc:sldChg chg="addSp delSp modSp add ord">
        <pc:chgData name="Billy Raseman" userId="9ecba7d1-df56-4aaf-8897-e5d879d2ba6b" providerId="ADAL" clId="{FE5F8D90-BCEF-4A12-BF80-E21227897E45}" dt="2019-10-16T14:11:14.219" v="2527"/>
        <pc:sldMkLst>
          <pc:docMk/>
          <pc:sldMk cId="3368092889" sldId="303"/>
        </pc:sldMkLst>
        <pc:spChg chg="add mod">
          <ac:chgData name="Billy Raseman" userId="9ecba7d1-df56-4aaf-8897-e5d879d2ba6b" providerId="ADAL" clId="{FE5F8D90-BCEF-4A12-BF80-E21227897E45}" dt="2019-10-16T13:44:37.719" v="2422" actId="1076"/>
          <ac:spMkLst>
            <pc:docMk/>
            <pc:sldMk cId="3368092889" sldId="303"/>
            <ac:spMk id="3" creationId="{44474CB9-B0BF-44B8-87A9-A8F6F8898FDF}"/>
          </ac:spMkLst>
        </pc:spChg>
        <pc:spChg chg="add mod">
          <ac:chgData name="Billy Raseman" userId="9ecba7d1-df56-4aaf-8897-e5d879d2ba6b" providerId="ADAL" clId="{FE5F8D90-BCEF-4A12-BF80-E21227897E45}" dt="2019-10-16T13:43:31.186" v="2419" actId="1076"/>
          <ac:spMkLst>
            <pc:docMk/>
            <pc:sldMk cId="3368092889" sldId="303"/>
            <ac:spMk id="7" creationId="{43220CA8-F0F8-42E2-B4BB-D858C217E75F}"/>
          </ac:spMkLst>
        </pc:spChg>
        <pc:spChg chg="add mod">
          <ac:chgData name="Billy Raseman" userId="9ecba7d1-df56-4aaf-8897-e5d879d2ba6b" providerId="ADAL" clId="{FE5F8D90-BCEF-4A12-BF80-E21227897E45}" dt="2019-10-16T13:44:35.422" v="2421" actId="1076"/>
          <ac:spMkLst>
            <pc:docMk/>
            <pc:sldMk cId="3368092889" sldId="303"/>
            <ac:spMk id="8" creationId="{4B220971-6FE9-4264-8D4A-A98263985870}"/>
          </ac:spMkLst>
        </pc:spChg>
        <pc:spChg chg="add del mod">
          <ac:chgData name="Billy Raseman" userId="9ecba7d1-df56-4aaf-8897-e5d879d2ba6b" providerId="ADAL" clId="{FE5F8D90-BCEF-4A12-BF80-E21227897E45}" dt="2019-10-16T13:48:22.216" v="2451" actId="478"/>
          <ac:spMkLst>
            <pc:docMk/>
            <pc:sldMk cId="3368092889" sldId="303"/>
            <ac:spMk id="9" creationId="{747237A1-58DB-47B2-A589-3CC55EE41C0D}"/>
          </ac:spMkLst>
        </pc:spChg>
        <pc:spChg chg="add mod">
          <ac:chgData name="Billy Raseman" userId="9ecba7d1-df56-4aaf-8897-e5d879d2ba6b" providerId="ADAL" clId="{FE5F8D90-BCEF-4A12-BF80-E21227897E45}" dt="2019-10-16T13:49:21.047" v="2458" actId="1076"/>
          <ac:spMkLst>
            <pc:docMk/>
            <pc:sldMk cId="3368092889" sldId="303"/>
            <ac:spMk id="10" creationId="{769476EE-3CD0-43AB-80BD-2F997CCC1AB9}"/>
          </ac:spMkLst>
        </pc:spChg>
        <pc:spChg chg="add mod">
          <ac:chgData name="Billy Raseman" userId="9ecba7d1-df56-4aaf-8897-e5d879d2ba6b" providerId="ADAL" clId="{FE5F8D90-BCEF-4A12-BF80-E21227897E45}" dt="2019-10-16T13:49:52.159" v="2463" actId="1076"/>
          <ac:spMkLst>
            <pc:docMk/>
            <pc:sldMk cId="3368092889" sldId="303"/>
            <ac:spMk id="11" creationId="{D93FB9CC-C742-46FA-940A-89C3D3D7176C}"/>
          </ac:spMkLst>
        </pc:spChg>
        <pc:spChg chg="add mod">
          <ac:chgData name="Billy Raseman" userId="9ecba7d1-df56-4aaf-8897-e5d879d2ba6b" providerId="ADAL" clId="{FE5F8D90-BCEF-4A12-BF80-E21227897E45}" dt="2019-10-16T13:50:03.199" v="2467" actId="20577"/>
          <ac:spMkLst>
            <pc:docMk/>
            <pc:sldMk cId="3368092889" sldId="303"/>
            <ac:spMk id="13" creationId="{5FD5EF96-3990-4377-ABFA-5A298CBE6B87}"/>
          </ac:spMkLst>
        </pc:spChg>
      </pc:sldChg>
      <pc:sldChg chg="add del">
        <pc:chgData name="Billy Raseman" userId="9ecba7d1-df56-4aaf-8897-e5d879d2ba6b" providerId="ADAL" clId="{FE5F8D90-BCEF-4A12-BF80-E21227897E45}" dt="2019-10-15T22:21:26.821" v="2328"/>
        <pc:sldMkLst>
          <pc:docMk/>
          <pc:sldMk cId="653756233" sldId="304"/>
        </pc:sldMkLst>
      </pc:sldChg>
      <pc:sldChg chg="add del">
        <pc:chgData name="Billy Raseman" userId="9ecba7d1-df56-4aaf-8897-e5d879d2ba6b" providerId="ADAL" clId="{FE5F8D90-BCEF-4A12-BF80-E21227897E45}" dt="2019-10-16T14:27:52.039" v="2869" actId="47"/>
        <pc:sldMkLst>
          <pc:docMk/>
          <pc:sldMk cId="1869727412" sldId="304"/>
        </pc:sldMkLst>
      </pc:sldChg>
      <pc:sldChg chg="add del">
        <pc:chgData name="Billy Raseman" userId="9ecba7d1-df56-4aaf-8897-e5d879d2ba6b" providerId="ADAL" clId="{FE5F8D90-BCEF-4A12-BF80-E21227897E45}" dt="2019-10-16T14:15:37.051" v="2552" actId="47"/>
        <pc:sldMkLst>
          <pc:docMk/>
          <pc:sldMk cId="4224346560" sldId="305"/>
        </pc:sldMkLst>
      </pc:sldChg>
      <pc:sldChg chg="addSp delSp modSp add">
        <pc:chgData name="Billy Raseman" userId="9ecba7d1-df56-4aaf-8897-e5d879d2ba6b" providerId="ADAL" clId="{FE5F8D90-BCEF-4A12-BF80-E21227897E45}" dt="2019-10-16T20:34:42.496" v="6362" actId="20577"/>
        <pc:sldMkLst>
          <pc:docMk/>
          <pc:sldMk cId="3851702915" sldId="306"/>
        </pc:sldMkLst>
        <pc:spChg chg="mod">
          <ac:chgData name="Billy Raseman" userId="9ecba7d1-df56-4aaf-8897-e5d879d2ba6b" providerId="ADAL" clId="{FE5F8D90-BCEF-4A12-BF80-E21227897E45}" dt="2019-10-16T20:34:42.496" v="6362" actId="20577"/>
          <ac:spMkLst>
            <pc:docMk/>
            <pc:sldMk cId="3851702915" sldId="306"/>
            <ac:spMk id="2" creationId="{39D3E8CA-8995-4080-9B95-BC6B2178628B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5" creationId="{2DB11A73-0D03-4DD6-81C9-32FEA449646B}"/>
          </ac:spMkLst>
        </pc:spChg>
        <pc:spChg chg="del">
          <ac:chgData name="Billy Raseman" userId="9ecba7d1-df56-4aaf-8897-e5d879d2ba6b" providerId="ADAL" clId="{FE5F8D90-BCEF-4A12-BF80-E21227897E45}" dt="2019-10-16T14:15:42.258" v="2553" actId="478"/>
          <ac:spMkLst>
            <pc:docMk/>
            <pc:sldMk cId="3851702915" sldId="306"/>
            <ac:spMk id="13" creationId="{4D746CB8-9A7D-442F-AF62-5640331AABA8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14" creationId="{535940EA-24A9-46E0-A559-03BBE251C9FC}"/>
          </ac:spMkLst>
        </pc:spChg>
        <pc:spChg chg="del">
          <ac:chgData name="Billy Raseman" userId="9ecba7d1-df56-4aaf-8897-e5d879d2ba6b" providerId="ADAL" clId="{FE5F8D90-BCEF-4A12-BF80-E21227897E45}" dt="2019-10-16T14:15:42.258" v="2553" actId="478"/>
          <ac:spMkLst>
            <pc:docMk/>
            <pc:sldMk cId="3851702915" sldId="306"/>
            <ac:spMk id="15" creationId="{61F8A282-4C9E-4B2A-84B4-926A9B3C539B}"/>
          </ac:spMkLst>
        </pc:spChg>
        <pc:spChg chg="del">
          <ac:chgData name="Billy Raseman" userId="9ecba7d1-df56-4aaf-8897-e5d879d2ba6b" providerId="ADAL" clId="{FE5F8D90-BCEF-4A12-BF80-E21227897E45}" dt="2019-10-16T14:15:42.258" v="2553" actId="478"/>
          <ac:spMkLst>
            <pc:docMk/>
            <pc:sldMk cId="3851702915" sldId="306"/>
            <ac:spMk id="16" creationId="{D55832C9-3589-4BBA-8A70-39842CFC8679}"/>
          </ac:spMkLst>
        </pc:spChg>
        <pc:spChg chg="add del mod">
          <ac:chgData name="Billy Raseman" userId="9ecba7d1-df56-4aaf-8897-e5d879d2ba6b" providerId="ADAL" clId="{FE5F8D90-BCEF-4A12-BF80-E21227897E45}" dt="2019-10-16T14:20:33.041" v="2677" actId="478"/>
          <ac:spMkLst>
            <pc:docMk/>
            <pc:sldMk cId="3851702915" sldId="306"/>
            <ac:spMk id="20" creationId="{88B47742-734F-44F2-9EBD-7E101FC4F76A}"/>
          </ac:spMkLst>
        </pc:spChg>
        <pc:spChg chg="add del mod">
          <ac:chgData name="Billy Raseman" userId="9ecba7d1-df56-4aaf-8897-e5d879d2ba6b" providerId="ADAL" clId="{FE5F8D90-BCEF-4A12-BF80-E21227897E45}" dt="2019-10-16T14:20:33.041" v="2677" actId="478"/>
          <ac:spMkLst>
            <pc:docMk/>
            <pc:sldMk cId="3851702915" sldId="306"/>
            <ac:spMk id="21" creationId="{CAFD868B-8E47-4F84-AE24-4255F979181B}"/>
          </ac:spMkLst>
        </pc:spChg>
        <pc:spChg chg="add del mod">
          <ac:chgData name="Billy Raseman" userId="9ecba7d1-df56-4aaf-8897-e5d879d2ba6b" providerId="ADAL" clId="{FE5F8D90-BCEF-4A12-BF80-E21227897E45}" dt="2019-10-16T14:20:33.041" v="2677" actId="478"/>
          <ac:spMkLst>
            <pc:docMk/>
            <pc:sldMk cId="3851702915" sldId="306"/>
            <ac:spMk id="22" creationId="{94812088-D649-426E-A615-9C291692B3F3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24" creationId="{FB50E6BD-90C3-448D-B3B5-FEBCF869BBF0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25" creationId="{95E90717-026D-48C5-957C-65BF42C095DB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26" creationId="{E2F6EF7A-4284-40FA-BF38-89ED0EC1DD74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27" creationId="{E70145B6-9222-4958-9838-BD16D8B91EEB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28" creationId="{01D17C86-EDBA-4C72-9976-10E04A1D2AB2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29" creationId="{BA7502F0-745C-4045-83A5-09F98CDB13BC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30" creationId="{D978FAA6-FC7A-42D9-8DE5-9525B51E2C19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31" creationId="{A7985557-DD18-4F8E-94C4-3723C10E452D}"/>
          </ac:spMkLst>
        </pc:spChg>
        <pc:spChg chg="add mod">
          <ac:chgData name="Billy Raseman" userId="9ecba7d1-df56-4aaf-8897-e5d879d2ba6b" providerId="ADAL" clId="{FE5F8D90-BCEF-4A12-BF80-E21227897E45}" dt="2019-10-16T14:27:06.406" v="2868" actId="1076"/>
          <ac:spMkLst>
            <pc:docMk/>
            <pc:sldMk cId="3851702915" sldId="306"/>
            <ac:spMk id="32" creationId="{AD0F339C-85FC-484A-8325-07604E98BD78}"/>
          </ac:spMkLst>
        </pc:spChg>
        <pc:graphicFrameChg chg="add del mod">
          <ac:chgData name="Billy Raseman" userId="9ecba7d1-df56-4aaf-8897-e5d879d2ba6b" providerId="ADAL" clId="{FE5F8D90-BCEF-4A12-BF80-E21227897E45}" dt="2019-10-16T14:20:33.041" v="2677" actId="478"/>
          <ac:graphicFrameMkLst>
            <pc:docMk/>
            <pc:sldMk cId="3851702915" sldId="306"/>
            <ac:graphicFrameMk id="19" creationId="{8473E44F-62A4-4F60-943E-BA4E34977915}"/>
          </ac:graphicFrameMkLst>
        </pc:graphicFrameChg>
        <pc:graphicFrameChg chg="add mod modGraphic">
          <ac:chgData name="Billy Raseman" userId="9ecba7d1-df56-4aaf-8897-e5d879d2ba6b" providerId="ADAL" clId="{FE5F8D90-BCEF-4A12-BF80-E21227897E45}" dt="2019-10-16T14:27:06.406" v="2868" actId="1076"/>
          <ac:graphicFrameMkLst>
            <pc:docMk/>
            <pc:sldMk cId="3851702915" sldId="306"/>
            <ac:graphicFrameMk id="23" creationId="{20E3F8CB-1E81-48C8-A0D2-F3E82675B7D1}"/>
          </ac:graphicFrameMkLst>
        </pc:graphicFrameChg>
        <pc:picChg chg="add mod modCrop">
          <ac:chgData name="Billy Raseman" userId="9ecba7d1-df56-4aaf-8897-e5d879d2ba6b" providerId="ADAL" clId="{FE5F8D90-BCEF-4A12-BF80-E21227897E45}" dt="2019-10-16T14:27:06.406" v="2868" actId="1076"/>
          <ac:picMkLst>
            <pc:docMk/>
            <pc:sldMk cId="3851702915" sldId="306"/>
            <ac:picMk id="4" creationId="{CFC73F1C-4DEA-4F12-9B73-CDCC5ED49FEC}"/>
          </ac:picMkLst>
        </pc:picChg>
        <pc:picChg chg="del">
          <ac:chgData name="Billy Raseman" userId="9ecba7d1-df56-4aaf-8897-e5d879d2ba6b" providerId="ADAL" clId="{FE5F8D90-BCEF-4A12-BF80-E21227897E45}" dt="2019-10-16T14:15:42.258" v="2553" actId="478"/>
          <ac:picMkLst>
            <pc:docMk/>
            <pc:sldMk cId="3851702915" sldId="306"/>
            <ac:picMk id="7" creationId="{31E9DF6E-7A18-471B-B6E0-617684EDC233}"/>
          </ac:picMkLst>
        </pc:picChg>
        <pc:picChg chg="del">
          <ac:chgData name="Billy Raseman" userId="9ecba7d1-df56-4aaf-8897-e5d879d2ba6b" providerId="ADAL" clId="{FE5F8D90-BCEF-4A12-BF80-E21227897E45}" dt="2019-10-16T14:15:42.258" v="2553" actId="478"/>
          <ac:picMkLst>
            <pc:docMk/>
            <pc:sldMk cId="3851702915" sldId="306"/>
            <ac:picMk id="9" creationId="{4E9717AA-BF8F-4D88-8215-39D729C84D42}"/>
          </ac:picMkLst>
        </pc:picChg>
        <pc:cxnChg chg="del">
          <ac:chgData name="Billy Raseman" userId="9ecba7d1-df56-4aaf-8897-e5d879d2ba6b" providerId="ADAL" clId="{FE5F8D90-BCEF-4A12-BF80-E21227897E45}" dt="2019-10-16T14:15:42.258" v="2553" actId="478"/>
          <ac:cxnSpMkLst>
            <pc:docMk/>
            <pc:sldMk cId="3851702915" sldId="306"/>
            <ac:cxnSpMk id="17" creationId="{1A5496AC-4F09-4EA8-A741-B8E51691E9F2}"/>
          </ac:cxnSpMkLst>
        </pc:cxnChg>
        <pc:cxnChg chg="del">
          <ac:chgData name="Billy Raseman" userId="9ecba7d1-df56-4aaf-8897-e5d879d2ba6b" providerId="ADAL" clId="{FE5F8D90-BCEF-4A12-BF80-E21227897E45}" dt="2019-10-16T14:15:42.258" v="2553" actId="478"/>
          <ac:cxnSpMkLst>
            <pc:docMk/>
            <pc:sldMk cId="3851702915" sldId="306"/>
            <ac:cxnSpMk id="18" creationId="{AB63BE25-EC37-4700-AFA9-ACBC98EF59C4}"/>
          </ac:cxnSpMkLst>
        </pc:cxnChg>
      </pc:sldChg>
      <pc:sldChg chg="addSp delSp modSp add ord">
        <pc:chgData name="Billy Raseman" userId="9ecba7d1-df56-4aaf-8897-e5d879d2ba6b" providerId="ADAL" clId="{FE5F8D90-BCEF-4A12-BF80-E21227897E45}" dt="2019-10-16T17:38:10.978" v="3642" actId="20577"/>
        <pc:sldMkLst>
          <pc:docMk/>
          <pc:sldMk cId="416338372" sldId="307"/>
        </pc:sldMkLst>
        <pc:spChg chg="mod">
          <ac:chgData name="Billy Raseman" userId="9ecba7d1-df56-4aaf-8897-e5d879d2ba6b" providerId="ADAL" clId="{FE5F8D90-BCEF-4A12-BF80-E21227897E45}" dt="2019-10-16T17:38:10.978" v="3642" actId="20577"/>
          <ac:spMkLst>
            <pc:docMk/>
            <pc:sldMk cId="416338372" sldId="307"/>
            <ac:spMk id="2" creationId="{39D3E8CA-8995-4080-9B95-BC6B2178628B}"/>
          </ac:spMkLst>
        </pc:spChg>
        <pc:spChg chg="mod ord">
          <ac:chgData name="Billy Raseman" userId="9ecba7d1-df56-4aaf-8897-e5d879d2ba6b" providerId="ADAL" clId="{FE5F8D90-BCEF-4A12-BF80-E21227897E45}" dt="2019-10-16T17:29:44.831" v="3417" actId="14100"/>
          <ac:spMkLst>
            <pc:docMk/>
            <pc:sldMk cId="416338372" sldId="307"/>
            <ac:spMk id="3" creationId="{23B6DC39-36A2-4DC8-9769-43213C1B4D8A}"/>
          </ac:spMkLst>
        </pc:spChg>
        <pc:spChg chg="mod ord">
          <ac:chgData name="Billy Raseman" userId="9ecba7d1-df56-4aaf-8897-e5d879d2ba6b" providerId="ADAL" clId="{FE5F8D90-BCEF-4A12-BF80-E21227897E45}" dt="2019-10-16T17:30:11.015" v="3422" actId="14100"/>
          <ac:spMkLst>
            <pc:docMk/>
            <pc:sldMk cId="416338372" sldId="307"/>
            <ac:spMk id="6" creationId="{7462247B-43D0-4546-B568-C8542B7D39DD}"/>
          </ac:spMkLst>
        </pc:spChg>
        <pc:spChg chg="del">
          <ac:chgData name="Billy Raseman" userId="9ecba7d1-df56-4aaf-8897-e5d879d2ba6b" providerId="ADAL" clId="{FE5F8D90-BCEF-4A12-BF80-E21227897E45}" dt="2019-10-16T17:29:09.568" v="3409" actId="478"/>
          <ac:spMkLst>
            <pc:docMk/>
            <pc:sldMk cId="416338372" sldId="307"/>
            <ac:spMk id="7" creationId="{68290F41-475D-41E8-8DDB-C4D81C41663E}"/>
          </ac:spMkLst>
        </pc:spChg>
        <pc:spChg chg="add mod">
          <ac:chgData name="Billy Raseman" userId="9ecba7d1-df56-4aaf-8897-e5d879d2ba6b" providerId="ADAL" clId="{FE5F8D90-BCEF-4A12-BF80-E21227897E45}" dt="2019-10-16T17:30:06.175" v="3420" actId="14100"/>
          <ac:spMkLst>
            <pc:docMk/>
            <pc:sldMk cId="416338372" sldId="307"/>
            <ac:spMk id="11" creationId="{F6FB457C-DFE5-4D8E-924B-604A491EEF2A}"/>
          </ac:spMkLst>
        </pc:spChg>
        <pc:spChg chg="add mod">
          <ac:chgData name="Billy Raseman" userId="9ecba7d1-df56-4aaf-8897-e5d879d2ba6b" providerId="ADAL" clId="{FE5F8D90-BCEF-4A12-BF80-E21227897E45}" dt="2019-10-16T17:30:08.535" v="3421" actId="14100"/>
          <ac:spMkLst>
            <pc:docMk/>
            <pc:sldMk cId="416338372" sldId="307"/>
            <ac:spMk id="12" creationId="{11279F31-739A-42B7-8D52-83D6FA208F7D}"/>
          </ac:spMkLst>
        </pc:spChg>
        <pc:spChg chg="add mod">
          <ac:chgData name="Billy Raseman" userId="9ecba7d1-df56-4aaf-8897-e5d879d2ba6b" providerId="ADAL" clId="{FE5F8D90-BCEF-4A12-BF80-E21227897E45}" dt="2019-10-16T17:30:31.375" v="3426" actId="14100"/>
          <ac:spMkLst>
            <pc:docMk/>
            <pc:sldMk cId="416338372" sldId="307"/>
            <ac:spMk id="13" creationId="{16A9FDB6-F77C-46E0-A325-2359609ED6D8}"/>
          </ac:spMkLst>
        </pc:spChg>
        <pc:spChg chg="add del">
          <ac:chgData name="Billy Raseman" userId="9ecba7d1-df56-4aaf-8897-e5d879d2ba6b" providerId="ADAL" clId="{FE5F8D90-BCEF-4A12-BF80-E21227897E45}" dt="2019-10-16T17:37:37.583" v="3622"/>
          <ac:spMkLst>
            <pc:docMk/>
            <pc:sldMk cId="416338372" sldId="307"/>
            <ac:spMk id="15" creationId="{F8E58779-D7CA-4C2A-8F12-64C59948B775}"/>
          </ac:spMkLst>
        </pc:spChg>
        <pc:spChg chg="add del">
          <ac:chgData name="Billy Raseman" userId="9ecba7d1-df56-4aaf-8897-e5d879d2ba6b" providerId="ADAL" clId="{FE5F8D90-BCEF-4A12-BF80-E21227897E45}" dt="2019-10-16T17:37:37.583" v="3622"/>
          <ac:spMkLst>
            <pc:docMk/>
            <pc:sldMk cId="416338372" sldId="307"/>
            <ac:spMk id="16" creationId="{205270C9-9350-452A-871D-D0AB5C46CCA6}"/>
          </ac:spMkLst>
        </pc:spChg>
        <pc:picChg chg="del">
          <ac:chgData name="Billy Raseman" userId="9ecba7d1-df56-4aaf-8897-e5d879d2ba6b" providerId="ADAL" clId="{FE5F8D90-BCEF-4A12-BF80-E21227897E45}" dt="2019-10-16T17:28:02.420" v="3388" actId="478"/>
          <ac:picMkLst>
            <pc:docMk/>
            <pc:sldMk cId="416338372" sldId="307"/>
            <ac:picMk id="4" creationId="{BEA5135A-BCF8-40B5-A9CE-42412F40F35D}"/>
          </ac:picMkLst>
        </pc:picChg>
        <pc:picChg chg="add mod modCrop">
          <ac:chgData name="Billy Raseman" userId="9ecba7d1-df56-4aaf-8897-e5d879d2ba6b" providerId="ADAL" clId="{FE5F8D90-BCEF-4A12-BF80-E21227897E45}" dt="2019-10-16T17:29:04.367" v="3407" actId="1076"/>
          <ac:picMkLst>
            <pc:docMk/>
            <pc:sldMk cId="416338372" sldId="307"/>
            <ac:picMk id="8" creationId="{7159BC91-374F-4BC0-BDE9-FA935F1C02E0}"/>
          </ac:picMkLst>
        </pc:picChg>
        <pc:picChg chg="add mod modCrop">
          <ac:chgData name="Billy Raseman" userId="9ecba7d1-df56-4aaf-8897-e5d879d2ba6b" providerId="ADAL" clId="{FE5F8D90-BCEF-4A12-BF80-E21227897E45}" dt="2019-10-16T17:29:06.407" v="3408" actId="1076"/>
          <ac:picMkLst>
            <pc:docMk/>
            <pc:sldMk cId="416338372" sldId="307"/>
            <ac:picMk id="10" creationId="{5D55ABBA-0B15-4F8C-95C9-3177F5C822D0}"/>
          </ac:picMkLst>
        </pc:picChg>
        <pc:picChg chg="add del">
          <ac:chgData name="Billy Raseman" userId="9ecba7d1-df56-4aaf-8897-e5d879d2ba6b" providerId="ADAL" clId="{FE5F8D90-BCEF-4A12-BF80-E21227897E45}" dt="2019-10-16T17:37:37.583" v="3622"/>
          <ac:picMkLst>
            <pc:docMk/>
            <pc:sldMk cId="416338372" sldId="307"/>
            <ac:picMk id="14" creationId="{59AD5458-F16A-4B48-98E1-2088E350DF2D}"/>
          </ac:picMkLst>
        </pc:picChg>
      </pc:sldChg>
      <pc:sldChg chg="modSp add del">
        <pc:chgData name="Billy Raseman" userId="9ecba7d1-df56-4aaf-8897-e5d879d2ba6b" providerId="ADAL" clId="{FE5F8D90-BCEF-4A12-BF80-E21227897E45}" dt="2019-10-16T17:10:15.877" v="3385" actId="2696"/>
        <pc:sldMkLst>
          <pc:docMk/>
          <pc:sldMk cId="3248678312" sldId="307"/>
        </pc:sldMkLst>
        <pc:spChg chg="mod">
          <ac:chgData name="Billy Raseman" userId="9ecba7d1-df56-4aaf-8897-e5d879d2ba6b" providerId="ADAL" clId="{FE5F8D90-BCEF-4A12-BF80-E21227897E45}" dt="2019-10-16T16:45:34.420" v="3131" actId="20577"/>
          <ac:spMkLst>
            <pc:docMk/>
            <pc:sldMk cId="3248678312" sldId="307"/>
            <ac:spMk id="2" creationId="{39D3E8CA-8995-4080-9B95-BC6B2178628B}"/>
          </ac:spMkLst>
        </pc:spChg>
      </pc:sldChg>
      <pc:sldChg chg="add del">
        <pc:chgData name="Billy Raseman" userId="9ecba7d1-df56-4aaf-8897-e5d879d2ba6b" providerId="ADAL" clId="{FE5F8D90-BCEF-4A12-BF80-E21227897E45}" dt="2019-10-16T17:31:22.191" v="3431" actId="47"/>
        <pc:sldMkLst>
          <pc:docMk/>
          <pc:sldMk cId="1378780537" sldId="308"/>
        </pc:sldMkLst>
      </pc:sldChg>
      <pc:sldChg chg="modSp add del">
        <pc:chgData name="Billy Raseman" userId="9ecba7d1-df56-4aaf-8897-e5d879d2ba6b" providerId="ADAL" clId="{FE5F8D90-BCEF-4A12-BF80-E21227897E45}" dt="2019-10-16T17:10:15.877" v="3385" actId="2696"/>
        <pc:sldMkLst>
          <pc:docMk/>
          <pc:sldMk cId="2614440314" sldId="308"/>
        </pc:sldMkLst>
        <pc:spChg chg="mod">
          <ac:chgData name="Billy Raseman" userId="9ecba7d1-df56-4aaf-8897-e5d879d2ba6b" providerId="ADAL" clId="{FE5F8D90-BCEF-4A12-BF80-E21227897E45}" dt="2019-10-16T16:45:38.585" v="3132"/>
          <ac:spMkLst>
            <pc:docMk/>
            <pc:sldMk cId="2614440314" sldId="308"/>
            <ac:spMk id="2" creationId="{39D3E8CA-8995-4080-9B95-BC6B2178628B}"/>
          </ac:spMkLst>
        </pc:spChg>
      </pc:sldChg>
      <pc:sldChg chg="addSp delSp modSp add">
        <pc:chgData name="Billy Raseman" userId="9ecba7d1-df56-4aaf-8897-e5d879d2ba6b" providerId="ADAL" clId="{FE5F8D90-BCEF-4A12-BF80-E21227897E45}" dt="2019-10-16T20:07:02.549" v="5553" actId="1076"/>
        <pc:sldMkLst>
          <pc:docMk/>
          <pc:sldMk cId="1169413133" sldId="309"/>
        </pc:sldMkLst>
        <pc:spChg chg="mod">
          <ac:chgData name="Billy Raseman" userId="9ecba7d1-df56-4aaf-8897-e5d879d2ba6b" providerId="ADAL" clId="{FE5F8D90-BCEF-4A12-BF80-E21227897E45}" dt="2019-10-16T17:38:36.887" v="3643" actId="20577"/>
          <ac:spMkLst>
            <pc:docMk/>
            <pc:sldMk cId="1169413133" sldId="309"/>
            <ac:spMk id="2" creationId="{39D3E8CA-8995-4080-9B95-BC6B2178628B}"/>
          </ac:spMkLst>
        </pc:spChg>
        <pc:spChg chg="del">
          <ac:chgData name="Billy Raseman" userId="9ecba7d1-df56-4aaf-8897-e5d879d2ba6b" providerId="ADAL" clId="{FE5F8D90-BCEF-4A12-BF80-E21227897E45}" dt="2019-10-16T17:31:31.020" v="3432" actId="478"/>
          <ac:spMkLst>
            <pc:docMk/>
            <pc:sldMk cId="1169413133" sldId="309"/>
            <ac:spMk id="3" creationId="{23B6DC39-36A2-4DC8-9769-43213C1B4D8A}"/>
          </ac:spMkLst>
        </pc:spChg>
        <pc:spChg chg="mod">
          <ac:chgData name="Billy Raseman" userId="9ecba7d1-df56-4aaf-8897-e5d879d2ba6b" providerId="ADAL" clId="{FE5F8D90-BCEF-4A12-BF80-E21227897E45}" dt="2019-10-16T20:07:02.549" v="5553" actId="1076"/>
          <ac:spMkLst>
            <pc:docMk/>
            <pc:sldMk cId="1169413133" sldId="309"/>
            <ac:spMk id="5" creationId="{D689DDD7-E056-4856-ABF8-148043DB6BC9}"/>
          </ac:spMkLst>
        </pc:spChg>
        <pc:spChg chg="del">
          <ac:chgData name="Billy Raseman" userId="9ecba7d1-df56-4aaf-8897-e5d879d2ba6b" providerId="ADAL" clId="{FE5F8D90-BCEF-4A12-BF80-E21227897E45}" dt="2019-10-16T17:31:31.020" v="3432" actId="478"/>
          <ac:spMkLst>
            <pc:docMk/>
            <pc:sldMk cId="1169413133" sldId="309"/>
            <ac:spMk id="6" creationId="{7462247B-43D0-4546-B568-C8542B7D39DD}"/>
          </ac:spMkLst>
        </pc:spChg>
        <pc:spChg chg="del">
          <ac:chgData name="Billy Raseman" userId="9ecba7d1-df56-4aaf-8897-e5d879d2ba6b" providerId="ADAL" clId="{FE5F8D90-BCEF-4A12-BF80-E21227897E45}" dt="2019-10-16T17:31:31.020" v="3432" actId="478"/>
          <ac:spMkLst>
            <pc:docMk/>
            <pc:sldMk cId="1169413133" sldId="309"/>
            <ac:spMk id="7" creationId="{68290F41-475D-41E8-8DDB-C4D81C41663E}"/>
          </ac:spMkLst>
        </pc:spChg>
        <pc:spChg chg="add">
          <ac:chgData name="Billy Raseman" userId="9ecba7d1-df56-4aaf-8897-e5d879d2ba6b" providerId="ADAL" clId="{FE5F8D90-BCEF-4A12-BF80-E21227897E45}" dt="2019-10-16T17:31:31.860" v="3433"/>
          <ac:spMkLst>
            <pc:docMk/>
            <pc:sldMk cId="1169413133" sldId="309"/>
            <ac:spMk id="9" creationId="{9E56E048-5493-45FE-B9CE-CCBCE558A4A9}"/>
          </ac:spMkLst>
        </pc:spChg>
        <pc:spChg chg="add">
          <ac:chgData name="Billy Raseman" userId="9ecba7d1-df56-4aaf-8897-e5d879d2ba6b" providerId="ADAL" clId="{FE5F8D90-BCEF-4A12-BF80-E21227897E45}" dt="2019-10-16T17:31:31.860" v="3433"/>
          <ac:spMkLst>
            <pc:docMk/>
            <pc:sldMk cId="1169413133" sldId="309"/>
            <ac:spMk id="10" creationId="{AD4E8DFC-EEA2-4316-9703-41153B878E8A}"/>
          </ac:spMkLst>
        </pc:spChg>
        <pc:picChg chg="del">
          <ac:chgData name="Billy Raseman" userId="9ecba7d1-df56-4aaf-8897-e5d879d2ba6b" providerId="ADAL" clId="{FE5F8D90-BCEF-4A12-BF80-E21227897E45}" dt="2019-10-16T17:31:31.020" v="3432" actId="478"/>
          <ac:picMkLst>
            <pc:docMk/>
            <pc:sldMk cId="1169413133" sldId="309"/>
            <ac:picMk id="4" creationId="{BEA5135A-BCF8-40B5-A9CE-42412F40F35D}"/>
          </ac:picMkLst>
        </pc:picChg>
        <pc:picChg chg="add">
          <ac:chgData name="Billy Raseman" userId="9ecba7d1-df56-4aaf-8897-e5d879d2ba6b" providerId="ADAL" clId="{FE5F8D90-BCEF-4A12-BF80-E21227897E45}" dt="2019-10-16T17:31:31.860" v="3433"/>
          <ac:picMkLst>
            <pc:docMk/>
            <pc:sldMk cId="1169413133" sldId="309"/>
            <ac:picMk id="8" creationId="{80513989-50B5-4286-BA11-1E00E57E2E20}"/>
          </ac:picMkLst>
        </pc:picChg>
      </pc:sldChg>
      <pc:sldChg chg="modSp add del">
        <pc:chgData name="Billy Raseman" userId="9ecba7d1-df56-4aaf-8897-e5d879d2ba6b" providerId="ADAL" clId="{FE5F8D90-BCEF-4A12-BF80-E21227897E45}" dt="2019-10-16T17:10:15.877" v="3385" actId="2696"/>
        <pc:sldMkLst>
          <pc:docMk/>
          <pc:sldMk cId="2384630753" sldId="309"/>
        </pc:sldMkLst>
        <pc:spChg chg="mod">
          <ac:chgData name="Billy Raseman" userId="9ecba7d1-df56-4aaf-8897-e5d879d2ba6b" providerId="ADAL" clId="{FE5F8D90-BCEF-4A12-BF80-E21227897E45}" dt="2019-10-16T16:45:41.286" v="3133"/>
          <ac:spMkLst>
            <pc:docMk/>
            <pc:sldMk cId="2384630753" sldId="309"/>
            <ac:spMk id="2" creationId="{39D3E8CA-8995-4080-9B95-BC6B2178628B}"/>
          </ac:spMkLst>
        </pc:spChg>
      </pc:sldChg>
      <pc:sldChg chg="add del">
        <pc:chgData name="Billy Raseman" userId="9ecba7d1-df56-4aaf-8897-e5d879d2ba6b" providerId="ADAL" clId="{FE5F8D90-BCEF-4A12-BF80-E21227897E45}" dt="2019-10-16T16:46:00.836" v="3136" actId="47"/>
        <pc:sldMkLst>
          <pc:docMk/>
          <pc:sldMk cId="3389651707" sldId="310"/>
        </pc:sldMkLst>
      </pc:sldChg>
      <pc:sldChg chg="addSp delSp modSp add del ord">
        <pc:chgData name="Billy Raseman" userId="9ecba7d1-df56-4aaf-8897-e5d879d2ba6b" providerId="ADAL" clId="{FE5F8D90-BCEF-4A12-BF80-E21227897E45}" dt="2019-10-16T17:10:15.877" v="3385" actId="2696"/>
        <pc:sldMkLst>
          <pc:docMk/>
          <pc:sldMk cId="2732377777" sldId="311"/>
        </pc:sldMkLst>
        <pc:spChg chg="mod">
          <ac:chgData name="Billy Raseman" userId="9ecba7d1-df56-4aaf-8897-e5d879d2ba6b" providerId="ADAL" clId="{FE5F8D90-BCEF-4A12-BF80-E21227897E45}" dt="2019-10-16T16:46:20.246" v="3172" actId="20577"/>
          <ac:spMkLst>
            <pc:docMk/>
            <pc:sldMk cId="2732377777" sldId="311"/>
            <ac:spMk id="2" creationId="{39D3E8CA-8995-4080-9B95-BC6B2178628B}"/>
          </ac:spMkLst>
        </pc:spChg>
        <pc:spChg chg="mod">
          <ac:chgData name="Billy Raseman" userId="9ecba7d1-df56-4aaf-8897-e5d879d2ba6b" providerId="ADAL" clId="{FE5F8D90-BCEF-4A12-BF80-E21227897E45}" dt="2019-10-16T16:50:31.454" v="3253" actId="1076"/>
          <ac:spMkLst>
            <pc:docMk/>
            <pc:sldMk cId="2732377777" sldId="311"/>
            <ac:spMk id="3" creationId="{23B6DC39-36A2-4DC8-9769-43213C1B4D8A}"/>
          </ac:spMkLst>
        </pc:spChg>
        <pc:spChg chg="mod">
          <ac:chgData name="Billy Raseman" userId="9ecba7d1-df56-4aaf-8897-e5d879d2ba6b" providerId="ADAL" clId="{FE5F8D90-BCEF-4A12-BF80-E21227897E45}" dt="2019-10-16T16:50:34.278" v="3254" actId="1076"/>
          <ac:spMkLst>
            <pc:docMk/>
            <pc:sldMk cId="2732377777" sldId="311"/>
            <ac:spMk id="5" creationId="{D689DDD7-E056-4856-ABF8-148043DB6BC9}"/>
          </ac:spMkLst>
        </pc:spChg>
        <pc:spChg chg="mod">
          <ac:chgData name="Billy Raseman" userId="9ecba7d1-df56-4aaf-8897-e5d879d2ba6b" providerId="ADAL" clId="{FE5F8D90-BCEF-4A12-BF80-E21227897E45}" dt="2019-10-16T16:50:31.454" v="3253" actId="1076"/>
          <ac:spMkLst>
            <pc:docMk/>
            <pc:sldMk cId="2732377777" sldId="311"/>
            <ac:spMk id="6" creationId="{7462247B-43D0-4546-B568-C8542B7D39DD}"/>
          </ac:spMkLst>
        </pc:spChg>
        <pc:spChg chg="del mod">
          <ac:chgData name="Billy Raseman" userId="9ecba7d1-df56-4aaf-8897-e5d879d2ba6b" providerId="ADAL" clId="{FE5F8D90-BCEF-4A12-BF80-E21227897E45}" dt="2019-10-16T16:48:07.912" v="3181" actId="478"/>
          <ac:spMkLst>
            <pc:docMk/>
            <pc:sldMk cId="2732377777" sldId="311"/>
            <ac:spMk id="7" creationId="{68290F41-475D-41E8-8DDB-C4D81C41663E}"/>
          </ac:spMkLst>
        </pc:spChg>
        <pc:picChg chg="del">
          <ac:chgData name="Billy Raseman" userId="9ecba7d1-df56-4aaf-8897-e5d879d2ba6b" providerId="ADAL" clId="{FE5F8D90-BCEF-4A12-BF80-E21227897E45}" dt="2019-10-16T16:47:50.510" v="3174" actId="478"/>
          <ac:picMkLst>
            <pc:docMk/>
            <pc:sldMk cId="2732377777" sldId="311"/>
            <ac:picMk id="4" creationId="{BEA5135A-BCF8-40B5-A9CE-42412F40F35D}"/>
          </ac:picMkLst>
        </pc:picChg>
        <pc:picChg chg="add mod modCrop">
          <ac:chgData name="Billy Raseman" userId="9ecba7d1-df56-4aaf-8897-e5d879d2ba6b" providerId="ADAL" clId="{FE5F8D90-BCEF-4A12-BF80-E21227897E45}" dt="2019-10-16T16:50:31.454" v="3253" actId="1076"/>
          <ac:picMkLst>
            <pc:docMk/>
            <pc:sldMk cId="2732377777" sldId="311"/>
            <ac:picMk id="9" creationId="{3B2B98DD-A15A-43CD-9149-144C824D8C35}"/>
          </ac:picMkLst>
        </pc:picChg>
      </pc:sldChg>
      <pc:sldChg chg="modSp add">
        <pc:chgData name="Billy Raseman" userId="9ecba7d1-df56-4aaf-8897-e5d879d2ba6b" providerId="ADAL" clId="{FE5F8D90-BCEF-4A12-BF80-E21227897E45}" dt="2019-10-16T20:06:52.956" v="5551" actId="1076"/>
        <pc:sldMkLst>
          <pc:docMk/>
          <pc:sldMk cId="3549846121" sldId="311"/>
        </pc:sldMkLst>
        <pc:spChg chg="mod">
          <ac:chgData name="Billy Raseman" userId="9ecba7d1-df56-4aaf-8897-e5d879d2ba6b" providerId="ADAL" clId="{FE5F8D90-BCEF-4A12-BF80-E21227897E45}" dt="2019-10-16T17:40:43.145" v="3675" actId="20577"/>
          <ac:spMkLst>
            <pc:docMk/>
            <pc:sldMk cId="3549846121" sldId="311"/>
            <ac:spMk id="2" creationId="{39D3E8CA-8995-4080-9B95-BC6B2178628B}"/>
          </ac:spMkLst>
        </pc:spChg>
        <pc:spChg chg="mod">
          <ac:chgData name="Billy Raseman" userId="9ecba7d1-df56-4aaf-8897-e5d879d2ba6b" providerId="ADAL" clId="{FE5F8D90-BCEF-4A12-BF80-E21227897E45}" dt="2019-10-16T20:06:52.956" v="5551" actId="1076"/>
          <ac:spMkLst>
            <pc:docMk/>
            <pc:sldMk cId="3549846121" sldId="311"/>
            <ac:spMk id="5" creationId="{D689DDD7-E056-4856-ABF8-148043DB6BC9}"/>
          </ac:spMkLst>
        </pc:spChg>
      </pc:sldChg>
      <pc:sldChg chg="addSp delSp modSp add">
        <pc:chgData name="Billy Raseman" userId="9ecba7d1-df56-4aaf-8897-e5d879d2ba6b" providerId="ADAL" clId="{FE5F8D90-BCEF-4A12-BF80-E21227897E45}" dt="2019-10-16T20:53:12.660" v="7218" actId="1035"/>
        <pc:sldMkLst>
          <pc:docMk/>
          <pc:sldMk cId="966786096" sldId="312"/>
        </pc:sldMkLst>
        <pc:spChg chg="mod">
          <ac:chgData name="Billy Raseman" userId="9ecba7d1-df56-4aaf-8897-e5d879d2ba6b" providerId="ADAL" clId="{FE5F8D90-BCEF-4A12-BF80-E21227897E45}" dt="2019-10-16T17:39:33.039" v="3653" actId="20577"/>
          <ac:spMkLst>
            <pc:docMk/>
            <pc:sldMk cId="966786096" sldId="312"/>
            <ac:spMk id="2" creationId="{39D3E8CA-8995-4080-9B95-BC6B2178628B}"/>
          </ac:spMkLst>
        </pc:spChg>
        <pc:spChg chg="add mod">
          <ac:chgData name="Billy Raseman" userId="9ecba7d1-df56-4aaf-8897-e5d879d2ba6b" providerId="ADAL" clId="{FE5F8D90-BCEF-4A12-BF80-E21227897E45}" dt="2019-10-16T20:53:04.452" v="7212" actId="404"/>
          <ac:spMkLst>
            <pc:docMk/>
            <pc:sldMk cId="966786096" sldId="312"/>
            <ac:spMk id="7" creationId="{0C92D87A-24AD-44AE-8764-5FDBF1CE8E96}"/>
          </ac:spMkLst>
        </pc:spChg>
        <pc:spChg chg="add mod">
          <ac:chgData name="Billy Raseman" userId="9ecba7d1-df56-4aaf-8897-e5d879d2ba6b" providerId="ADAL" clId="{FE5F8D90-BCEF-4A12-BF80-E21227897E45}" dt="2019-10-16T20:53:12.660" v="7218" actId="1035"/>
          <ac:spMkLst>
            <pc:docMk/>
            <pc:sldMk cId="966786096" sldId="312"/>
            <ac:spMk id="9" creationId="{18634C4B-E9B7-4D7D-A42F-AE1F3E5B5BD8}"/>
          </ac:spMkLst>
        </pc:spChg>
        <pc:spChg chg="del">
          <ac:chgData name="Billy Raseman" userId="9ecba7d1-df56-4aaf-8897-e5d879d2ba6b" providerId="ADAL" clId="{FE5F8D90-BCEF-4A12-BF80-E21227897E45}" dt="2019-10-16T17:30:40.018" v="3428" actId="478"/>
          <ac:spMkLst>
            <pc:docMk/>
            <pc:sldMk cId="966786096" sldId="312"/>
            <ac:spMk id="11" creationId="{F6FB457C-DFE5-4D8E-924B-604A491EEF2A}"/>
          </ac:spMkLst>
        </pc:spChg>
        <pc:spChg chg="del">
          <ac:chgData name="Billy Raseman" userId="9ecba7d1-df56-4aaf-8897-e5d879d2ba6b" providerId="ADAL" clId="{FE5F8D90-BCEF-4A12-BF80-E21227897E45}" dt="2019-10-16T17:30:40.018" v="3428" actId="478"/>
          <ac:spMkLst>
            <pc:docMk/>
            <pc:sldMk cId="966786096" sldId="312"/>
            <ac:spMk id="12" creationId="{11279F31-739A-42B7-8D52-83D6FA208F7D}"/>
          </ac:spMkLst>
        </pc:spChg>
        <pc:picChg chg="del">
          <ac:chgData name="Billy Raseman" userId="9ecba7d1-df56-4aaf-8897-e5d879d2ba6b" providerId="ADAL" clId="{FE5F8D90-BCEF-4A12-BF80-E21227897E45}" dt="2019-10-16T17:30:40.018" v="3428" actId="478"/>
          <ac:picMkLst>
            <pc:docMk/>
            <pc:sldMk cId="966786096" sldId="312"/>
            <ac:picMk id="10" creationId="{5D55ABBA-0B15-4F8C-95C9-3177F5C822D0}"/>
          </ac:picMkLst>
        </pc:picChg>
        <pc:cxnChg chg="add mod">
          <ac:chgData name="Billy Raseman" userId="9ecba7d1-df56-4aaf-8897-e5d879d2ba6b" providerId="ADAL" clId="{FE5F8D90-BCEF-4A12-BF80-E21227897E45}" dt="2019-10-16T20:52:33.758" v="7191" actId="692"/>
          <ac:cxnSpMkLst>
            <pc:docMk/>
            <pc:sldMk cId="966786096" sldId="312"/>
            <ac:cxnSpMk id="5" creationId="{903986EB-017B-48C9-8EC1-B747161BD5D9}"/>
          </ac:cxnSpMkLst>
        </pc:cxnChg>
      </pc:sldChg>
      <pc:sldChg chg="modSp add">
        <pc:chgData name="Billy Raseman" userId="9ecba7d1-df56-4aaf-8897-e5d879d2ba6b" providerId="ADAL" clId="{FE5F8D90-BCEF-4A12-BF80-E21227897E45}" dt="2019-10-16T19:44:02.406" v="3934" actId="20577"/>
        <pc:sldMkLst>
          <pc:docMk/>
          <pc:sldMk cId="4274796675" sldId="313"/>
        </pc:sldMkLst>
        <pc:spChg chg="mod">
          <ac:chgData name="Billy Raseman" userId="9ecba7d1-df56-4aaf-8897-e5d879d2ba6b" providerId="ADAL" clId="{FE5F8D90-BCEF-4A12-BF80-E21227897E45}" dt="2019-10-16T19:44:02.406" v="3934" actId="20577"/>
          <ac:spMkLst>
            <pc:docMk/>
            <pc:sldMk cId="4274796675" sldId="313"/>
            <ac:spMk id="5" creationId="{991AF304-6FB0-4F14-A3B5-A33ADB866D4B}"/>
          </ac:spMkLst>
        </pc:spChg>
      </pc:sldChg>
      <pc:sldChg chg="add del">
        <pc:chgData name="Billy Raseman" userId="9ecba7d1-df56-4aaf-8897-e5d879d2ba6b" providerId="ADAL" clId="{FE5F8D90-BCEF-4A12-BF80-E21227897E45}" dt="2019-10-16T19:48:55.158" v="4715" actId="47"/>
        <pc:sldMkLst>
          <pc:docMk/>
          <pc:sldMk cId="3452507283" sldId="314"/>
        </pc:sldMkLst>
      </pc:sldChg>
      <pc:sldChg chg="addSp delSp modSp add">
        <pc:chgData name="Billy Raseman" userId="9ecba7d1-df56-4aaf-8897-e5d879d2ba6b" providerId="ADAL" clId="{FE5F8D90-BCEF-4A12-BF80-E21227897E45}" dt="2019-10-16T19:55:16.645" v="5174" actId="20577"/>
        <pc:sldMkLst>
          <pc:docMk/>
          <pc:sldMk cId="3107777277" sldId="315"/>
        </pc:sldMkLst>
        <pc:spChg chg="add del mod">
          <ac:chgData name="Billy Raseman" userId="9ecba7d1-df56-4aaf-8897-e5d879d2ba6b" providerId="ADAL" clId="{FE5F8D90-BCEF-4A12-BF80-E21227897E45}" dt="2019-10-16T19:50:38.468" v="4930" actId="478"/>
          <ac:spMkLst>
            <pc:docMk/>
            <pc:sldMk cId="3107777277" sldId="315"/>
            <ac:spMk id="5" creationId="{8DAFA655-5FE9-4CF4-9833-362CCAE6BE18}"/>
          </ac:spMkLst>
        </pc:spChg>
        <pc:spChg chg="mod">
          <ac:chgData name="Billy Raseman" userId="9ecba7d1-df56-4aaf-8897-e5d879d2ba6b" providerId="ADAL" clId="{FE5F8D90-BCEF-4A12-BF80-E21227897E45}" dt="2019-10-16T19:55:16.645" v="5174" actId="20577"/>
          <ac:spMkLst>
            <pc:docMk/>
            <pc:sldMk cId="3107777277" sldId="315"/>
            <ac:spMk id="7" creationId="{BD5B3EA4-9058-490C-8C6A-7D95050C77FC}"/>
          </ac:spMkLst>
        </pc:spChg>
        <pc:graphicFrameChg chg="add del mod modGraphic">
          <ac:chgData name="Billy Raseman" userId="9ecba7d1-df56-4aaf-8897-e5d879d2ba6b" providerId="ADAL" clId="{FE5F8D90-BCEF-4A12-BF80-E21227897E45}" dt="2019-10-16T19:52:18.362" v="4948" actId="478"/>
          <ac:graphicFrameMkLst>
            <pc:docMk/>
            <pc:sldMk cId="3107777277" sldId="315"/>
            <ac:graphicFrameMk id="4" creationId="{28332220-5D98-4CEF-B4CF-A8B873B30458}"/>
          </ac:graphicFrameMkLst>
        </pc:graphicFrameChg>
        <pc:graphicFrameChg chg="add del mod modGraphic">
          <ac:chgData name="Billy Raseman" userId="9ecba7d1-df56-4aaf-8897-e5d879d2ba6b" providerId="ADAL" clId="{FE5F8D90-BCEF-4A12-BF80-E21227897E45}" dt="2019-10-16T19:52:15.250" v="4946" actId="478"/>
          <ac:graphicFrameMkLst>
            <pc:docMk/>
            <pc:sldMk cId="3107777277" sldId="315"/>
            <ac:graphicFrameMk id="8" creationId="{CBFCD187-8744-4E58-BD20-06FAA073B5ED}"/>
          </ac:graphicFrameMkLst>
        </pc:graphicFrameChg>
      </pc:sldChg>
      <pc:sldChg chg="addSp modSp add">
        <pc:chgData name="Billy Raseman" userId="9ecba7d1-df56-4aaf-8897-e5d879d2ba6b" providerId="ADAL" clId="{FE5F8D90-BCEF-4A12-BF80-E21227897E45}" dt="2019-10-16T19:55:41.965" v="5195" actId="1035"/>
        <pc:sldMkLst>
          <pc:docMk/>
          <pc:sldMk cId="3774211817" sldId="316"/>
        </pc:sldMkLst>
        <pc:spChg chg="add mod">
          <ac:chgData name="Billy Raseman" userId="9ecba7d1-df56-4aaf-8897-e5d879d2ba6b" providerId="ADAL" clId="{FE5F8D90-BCEF-4A12-BF80-E21227897E45}" dt="2019-10-16T19:55:32.164" v="5179" actId="14100"/>
          <ac:spMkLst>
            <pc:docMk/>
            <pc:sldMk cId="3774211817" sldId="316"/>
            <ac:spMk id="2" creationId="{FE093AC1-0802-42B3-B088-2DFD61BE1B44}"/>
          </ac:spMkLst>
        </pc:spChg>
        <pc:spChg chg="add mod">
          <ac:chgData name="Billy Raseman" userId="9ecba7d1-df56-4aaf-8897-e5d879d2ba6b" providerId="ADAL" clId="{FE5F8D90-BCEF-4A12-BF80-E21227897E45}" dt="2019-10-16T19:55:41.965" v="5195" actId="1035"/>
          <ac:spMkLst>
            <pc:docMk/>
            <pc:sldMk cId="3774211817" sldId="316"/>
            <ac:spMk id="3" creationId="{97F4E960-8ADC-4A89-A749-27CA41F84342}"/>
          </ac:spMkLst>
        </pc:spChg>
        <pc:spChg chg="mod">
          <ac:chgData name="Billy Raseman" userId="9ecba7d1-df56-4aaf-8897-e5d879d2ba6b" providerId="ADAL" clId="{FE5F8D90-BCEF-4A12-BF80-E21227897E45}" dt="2019-10-16T19:55:26.015" v="5176"/>
          <ac:spMkLst>
            <pc:docMk/>
            <pc:sldMk cId="3774211817" sldId="316"/>
            <ac:spMk id="7" creationId="{BD5B3EA4-9058-490C-8C6A-7D95050C77FC}"/>
          </ac:spMkLst>
        </pc:spChg>
        <pc:spChg chg="add mod">
          <ac:chgData name="Billy Raseman" userId="9ecba7d1-df56-4aaf-8897-e5d879d2ba6b" providerId="ADAL" clId="{FE5F8D90-BCEF-4A12-BF80-E21227897E45}" dt="2019-10-16T19:55:41.965" v="5195" actId="1035"/>
          <ac:spMkLst>
            <pc:docMk/>
            <pc:sldMk cId="3774211817" sldId="316"/>
            <ac:spMk id="9" creationId="{CB281A89-CD9E-44E0-81A0-DE7102D04B05}"/>
          </ac:spMkLst>
        </pc:spChg>
        <pc:graphicFrameChg chg="mod">
          <ac:chgData name="Billy Raseman" userId="9ecba7d1-df56-4aaf-8897-e5d879d2ba6b" providerId="ADAL" clId="{FE5F8D90-BCEF-4A12-BF80-E21227897E45}" dt="2019-10-16T19:55:41.965" v="5195" actId="1035"/>
          <ac:graphicFrameMkLst>
            <pc:docMk/>
            <pc:sldMk cId="3774211817" sldId="316"/>
            <ac:graphicFrameMk id="4" creationId="{28332220-5D98-4CEF-B4CF-A8B873B30458}"/>
          </ac:graphicFrameMkLst>
        </pc:graphicFrameChg>
        <pc:graphicFrameChg chg="mod">
          <ac:chgData name="Billy Raseman" userId="9ecba7d1-df56-4aaf-8897-e5d879d2ba6b" providerId="ADAL" clId="{FE5F8D90-BCEF-4A12-BF80-E21227897E45}" dt="2019-10-16T19:55:41.965" v="5195" actId="1035"/>
          <ac:graphicFrameMkLst>
            <pc:docMk/>
            <pc:sldMk cId="3774211817" sldId="316"/>
            <ac:graphicFrameMk id="8" creationId="{CBFCD187-8744-4E58-BD20-06FAA073B5ED}"/>
          </ac:graphicFrameMkLst>
        </pc:graphicFrameChg>
      </pc:sldChg>
      <pc:sldChg chg="modSp add del">
        <pc:chgData name="Billy Raseman" userId="9ecba7d1-df56-4aaf-8897-e5d879d2ba6b" providerId="ADAL" clId="{FE5F8D90-BCEF-4A12-BF80-E21227897E45}" dt="2019-10-16T20:10:50.752" v="5630" actId="47"/>
        <pc:sldMkLst>
          <pc:docMk/>
          <pc:sldMk cId="1217067461" sldId="317"/>
        </pc:sldMkLst>
        <pc:spChg chg="mod">
          <ac:chgData name="Billy Raseman" userId="9ecba7d1-df56-4aaf-8897-e5d879d2ba6b" providerId="ADAL" clId="{FE5F8D90-BCEF-4A12-BF80-E21227897E45}" dt="2019-10-16T20:10:21.474" v="5620" actId="2711"/>
          <ac:spMkLst>
            <pc:docMk/>
            <pc:sldMk cId="1217067461" sldId="317"/>
            <ac:spMk id="2" creationId="{71DD0820-ECBA-42EB-89DE-48D2E87B380F}"/>
          </ac:spMkLst>
        </pc:spChg>
      </pc:sldChg>
      <pc:sldChg chg="add del">
        <pc:chgData name="Billy Raseman" userId="9ecba7d1-df56-4aaf-8897-e5d879d2ba6b" providerId="ADAL" clId="{FE5F8D90-BCEF-4A12-BF80-E21227897E45}" dt="2019-10-16T20:10:31.051" v="5622" actId="2696"/>
        <pc:sldMkLst>
          <pc:docMk/>
          <pc:sldMk cId="2125013898" sldId="318"/>
        </pc:sldMkLst>
      </pc:sldChg>
      <pc:sldChg chg="add del">
        <pc:chgData name="Billy Raseman" userId="9ecba7d1-df56-4aaf-8897-e5d879d2ba6b" providerId="ADAL" clId="{FE5F8D90-BCEF-4A12-BF80-E21227897E45}" dt="2019-10-16T20:09:46.337" v="5615"/>
        <pc:sldMkLst>
          <pc:docMk/>
          <pc:sldMk cId="2624867372" sldId="318"/>
        </pc:sldMkLst>
      </pc:sldChg>
      <pc:sldChg chg="add del">
        <pc:chgData name="Billy Raseman" userId="9ecba7d1-df56-4aaf-8897-e5d879d2ba6b" providerId="ADAL" clId="{FE5F8D90-BCEF-4A12-BF80-E21227897E45}" dt="2019-10-16T20:10:49.356" v="5629" actId="47"/>
        <pc:sldMkLst>
          <pc:docMk/>
          <pc:sldMk cId="2748858355" sldId="318"/>
        </pc:sldMkLst>
      </pc:sldChg>
      <pc:sldChg chg="add del">
        <pc:chgData name="Billy Raseman" userId="9ecba7d1-df56-4aaf-8897-e5d879d2ba6b" providerId="ADAL" clId="{FE5F8D90-BCEF-4A12-BF80-E21227897E45}" dt="2019-10-16T20:10:51.640" v="5631" actId="47"/>
        <pc:sldMkLst>
          <pc:docMk/>
          <pc:sldMk cId="49489304" sldId="319"/>
        </pc:sldMkLst>
      </pc:sldChg>
      <pc:sldChg chg="add del">
        <pc:chgData name="Billy Raseman" userId="9ecba7d1-df56-4aaf-8897-e5d879d2ba6b" providerId="ADAL" clId="{FE5F8D90-BCEF-4A12-BF80-E21227897E45}" dt="2019-10-16T20:09:45.978" v="5614"/>
        <pc:sldMkLst>
          <pc:docMk/>
          <pc:sldMk cId="2406488482" sldId="319"/>
        </pc:sldMkLst>
      </pc:sldChg>
      <pc:sldChg chg="addSp delSp modSp add ord">
        <pc:chgData name="Billy Raseman" userId="9ecba7d1-df56-4aaf-8897-e5d879d2ba6b" providerId="ADAL" clId="{FE5F8D90-BCEF-4A12-BF80-E21227897E45}" dt="2019-10-16T20:31:02.058" v="6277" actId="478"/>
        <pc:sldMkLst>
          <pc:docMk/>
          <pc:sldMk cId="3574037257" sldId="320"/>
        </pc:sldMkLst>
        <pc:spChg chg="mod">
          <ac:chgData name="Billy Raseman" userId="9ecba7d1-df56-4aaf-8897-e5d879d2ba6b" providerId="ADAL" clId="{FE5F8D90-BCEF-4A12-BF80-E21227897E45}" dt="2019-10-16T20:21:56.281" v="6050" actId="20577"/>
          <ac:spMkLst>
            <pc:docMk/>
            <pc:sldMk cId="3574037257" sldId="320"/>
            <ac:spMk id="2" creationId="{71DD0820-ECBA-42EB-89DE-48D2E87B380F}"/>
          </ac:spMkLst>
        </pc:spChg>
        <pc:spChg chg="del">
          <ac:chgData name="Billy Raseman" userId="9ecba7d1-df56-4aaf-8897-e5d879d2ba6b" providerId="ADAL" clId="{FE5F8D90-BCEF-4A12-BF80-E21227897E45}" dt="2019-10-16T20:13:20.472" v="5632" actId="478"/>
          <ac:spMkLst>
            <pc:docMk/>
            <pc:sldMk cId="3574037257" sldId="320"/>
            <ac:spMk id="8" creationId="{EBFE8B39-9343-46CD-BEE0-009F9B1C7B55}"/>
          </ac:spMkLst>
        </pc:spChg>
        <pc:spChg chg="del">
          <ac:chgData name="Billy Raseman" userId="9ecba7d1-df56-4aaf-8897-e5d879d2ba6b" providerId="ADAL" clId="{FE5F8D90-BCEF-4A12-BF80-E21227897E45}" dt="2019-10-16T20:13:20.472" v="5632" actId="478"/>
          <ac:spMkLst>
            <pc:docMk/>
            <pc:sldMk cId="3574037257" sldId="320"/>
            <ac:spMk id="9" creationId="{2091A966-28B4-4CD2-8C61-D7907869FDCC}"/>
          </ac:spMkLst>
        </pc:spChg>
        <pc:spChg chg="add mod">
          <ac:chgData name="Billy Raseman" userId="9ecba7d1-df56-4aaf-8897-e5d879d2ba6b" providerId="ADAL" clId="{FE5F8D90-BCEF-4A12-BF80-E21227897E45}" dt="2019-10-16T20:15:18.697" v="5663" actId="1076"/>
          <ac:spMkLst>
            <pc:docMk/>
            <pc:sldMk cId="3574037257" sldId="320"/>
            <ac:spMk id="15" creationId="{D4031E73-BF14-4229-B31A-F0AAB691F053}"/>
          </ac:spMkLst>
        </pc:spChg>
        <pc:spChg chg="del">
          <ac:chgData name="Billy Raseman" userId="9ecba7d1-df56-4aaf-8897-e5d879d2ba6b" providerId="ADAL" clId="{FE5F8D90-BCEF-4A12-BF80-E21227897E45}" dt="2019-10-16T20:13:20.472" v="5632" actId="478"/>
          <ac:spMkLst>
            <pc:docMk/>
            <pc:sldMk cId="3574037257" sldId="320"/>
            <ac:spMk id="20" creationId="{4422E5CA-880E-4CE9-B9CA-319D16A06F4A}"/>
          </ac:spMkLst>
        </pc:spChg>
        <pc:spChg chg="del">
          <ac:chgData name="Billy Raseman" userId="9ecba7d1-df56-4aaf-8897-e5d879d2ba6b" providerId="ADAL" clId="{FE5F8D90-BCEF-4A12-BF80-E21227897E45}" dt="2019-10-16T20:13:20.472" v="5632" actId="478"/>
          <ac:spMkLst>
            <pc:docMk/>
            <pc:sldMk cId="3574037257" sldId="320"/>
            <ac:spMk id="21" creationId="{D508800C-7002-4694-8BD1-9EA5E6A37BA0}"/>
          </ac:spMkLst>
        </pc:spChg>
        <pc:spChg chg="add del mod">
          <ac:chgData name="Billy Raseman" userId="9ecba7d1-df56-4aaf-8897-e5d879d2ba6b" providerId="ADAL" clId="{FE5F8D90-BCEF-4A12-BF80-E21227897E45}" dt="2019-10-16T20:16:17.274" v="5683" actId="478"/>
          <ac:spMkLst>
            <pc:docMk/>
            <pc:sldMk cId="3574037257" sldId="320"/>
            <ac:spMk id="22" creationId="{04F797A0-BF8A-410F-AF95-133D31E8C97F}"/>
          </ac:spMkLst>
        </pc:spChg>
        <pc:spChg chg="del">
          <ac:chgData name="Billy Raseman" userId="9ecba7d1-df56-4aaf-8897-e5d879d2ba6b" providerId="ADAL" clId="{FE5F8D90-BCEF-4A12-BF80-E21227897E45}" dt="2019-10-16T20:13:20.472" v="5632" actId="478"/>
          <ac:spMkLst>
            <pc:docMk/>
            <pc:sldMk cId="3574037257" sldId="320"/>
            <ac:spMk id="23" creationId="{C8642595-DE17-4ACF-B2F8-BF05B56EDC80}"/>
          </ac:spMkLst>
        </pc:spChg>
        <pc:spChg chg="add del mod">
          <ac:chgData name="Billy Raseman" userId="9ecba7d1-df56-4aaf-8897-e5d879d2ba6b" providerId="ADAL" clId="{FE5F8D90-BCEF-4A12-BF80-E21227897E45}" dt="2019-10-16T20:16:17.896" v="5684" actId="478"/>
          <ac:spMkLst>
            <pc:docMk/>
            <pc:sldMk cId="3574037257" sldId="320"/>
            <ac:spMk id="25" creationId="{87F57643-3466-47B3-A1C9-FA029E9E9C0B}"/>
          </ac:spMkLst>
        </pc:spChg>
        <pc:spChg chg="del">
          <ac:chgData name="Billy Raseman" userId="9ecba7d1-df56-4aaf-8897-e5d879d2ba6b" providerId="ADAL" clId="{FE5F8D90-BCEF-4A12-BF80-E21227897E45}" dt="2019-10-16T20:13:20.472" v="5632" actId="478"/>
          <ac:spMkLst>
            <pc:docMk/>
            <pc:sldMk cId="3574037257" sldId="320"/>
            <ac:spMk id="26" creationId="{FA75BB11-E452-490D-ABCC-67ECE2CD1866}"/>
          </ac:spMkLst>
        </pc:spChg>
        <pc:spChg chg="add mod">
          <ac:chgData name="Billy Raseman" userId="9ecba7d1-df56-4aaf-8897-e5d879d2ba6b" providerId="ADAL" clId="{FE5F8D90-BCEF-4A12-BF80-E21227897E45}" dt="2019-10-16T20:16:27.521" v="5686" actId="1076"/>
          <ac:spMkLst>
            <pc:docMk/>
            <pc:sldMk cId="3574037257" sldId="320"/>
            <ac:spMk id="30" creationId="{A675ED0B-87CE-4CB9-9C0A-5A4E72588A15}"/>
          </ac:spMkLst>
        </pc:spChg>
        <pc:spChg chg="add mod">
          <ac:chgData name="Billy Raseman" userId="9ecba7d1-df56-4aaf-8897-e5d879d2ba6b" providerId="ADAL" clId="{FE5F8D90-BCEF-4A12-BF80-E21227897E45}" dt="2019-10-16T20:23:37.652" v="6075" actId="20577"/>
          <ac:spMkLst>
            <pc:docMk/>
            <pc:sldMk cId="3574037257" sldId="320"/>
            <ac:spMk id="31" creationId="{6153935B-E952-4684-9B91-02AE8519B905}"/>
          </ac:spMkLst>
        </pc:spChg>
        <pc:spChg chg="add mod">
          <ac:chgData name="Billy Raseman" userId="9ecba7d1-df56-4aaf-8897-e5d879d2ba6b" providerId="ADAL" clId="{FE5F8D90-BCEF-4A12-BF80-E21227897E45}" dt="2019-10-16T20:19:36.121" v="5845" actId="1076"/>
          <ac:spMkLst>
            <pc:docMk/>
            <pc:sldMk cId="3574037257" sldId="320"/>
            <ac:spMk id="42" creationId="{C3009D44-9791-41B5-970E-990253BC2A9C}"/>
          </ac:spMkLst>
        </pc:spChg>
        <pc:spChg chg="add mod">
          <ac:chgData name="Billy Raseman" userId="9ecba7d1-df56-4aaf-8897-e5d879d2ba6b" providerId="ADAL" clId="{FE5F8D90-BCEF-4A12-BF80-E21227897E45}" dt="2019-10-16T20:19:42.938" v="5849" actId="1076"/>
          <ac:spMkLst>
            <pc:docMk/>
            <pc:sldMk cId="3574037257" sldId="320"/>
            <ac:spMk id="43" creationId="{7255B09A-E80E-45EB-93DF-8E205863AE25}"/>
          </ac:spMkLst>
        </pc:spChg>
        <pc:spChg chg="add mod">
          <ac:chgData name="Billy Raseman" userId="9ecba7d1-df56-4aaf-8897-e5d879d2ba6b" providerId="ADAL" clId="{FE5F8D90-BCEF-4A12-BF80-E21227897E45}" dt="2019-10-16T20:19:31.153" v="5844" actId="1076"/>
          <ac:spMkLst>
            <pc:docMk/>
            <pc:sldMk cId="3574037257" sldId="320"/>
            <ac:spMk id="44" creationId="{412CEAFB-4B13-469A-AB4E-B674B5574C79}"/>
          </ac:spMkLst>
        </pc:spChg>
        <pc:spChg chg="add mod">
          <ac:chgData name="Billy Raseman" userId="9ecba7d1-df56-4aaf-8897-e5d879d2ba6b" providerId="ADAL" clId="{FE5F8D90-BCEF-4A12-BF80-E21227897E45}" dt="2019-10-16T20:19:47.929" v="5853" actId="1076"/>
          <ac:spMkLst>
            <pc:docMk/>
            <pc:sldMk cId="3574037257" sldId="320"/>
            <ac:spMk id="46" creationId="{712C3EF2-FB62-47BF-852A-CE8E972641C4}"/>
          </ac:spMkLst>
        </pc:spChg>
        <pc:spChg chg="add mod">
          <ac:chgData name="Billy Raseman" userId="9ecba7d1-df56-4aaf-8897-e5d879d2ba6b" providerId="ADAL" clId="{FE5F8D90-BCEF-4A12-BF80-E21227897E45}" dt="2019-10-16T20:30:58.695" v="6275" actId="1076"/>
          <ac:spMkLst>
            <pc:docMk/>
            <pc:sldMk cId="3574037257" sldId="320"/>
            <ac:spMk id="47" creationId="{9EFCEA87-5DDE-46F4-92DF-C2B7BBAFC50D}"/>
          </ac:spMkLst>
        </pc:spChg>
        <pc:spChg chg="add mod">
          <ac:chgData name="Billy Raseman" userId="9ecba7d1-df56-4aaf-8897-e5d879d2ba6b" providerId="ADAL" clId="{FE5F8D90-BCEF-4A12-BF80-E21227897E45}" dt="2019-10-16T20:21:02.546" v="5947" actId="20577"/>
          <ac:spMkLst>
            <pc:docMk/>
            <pc:sldMk cId="3574037257" sldId="320"/>
            <ac:spMk id="48" creationId="{93EE5A62-1A87-4E1C-812C-949F0448ED88}"/>
          </ac:spMkLst>
        </pc:spChg>
        <pc:spChg chg="add del">
          <ac:chgData name="Billy Raseman" userId="9ecba7d1-df56-4aaf-8897-e5d879d2ba6b" providerId="ADAL" clId="{FE5F8D90-BCEF-4A12-BF80-E21227897E45}" dt="2019-10-16T20:31:00.754" v="6276" actId="478"/>
          <ac:spMkLst>
            <pc:docMk/>
            <pc:sldMk cId="3574037257" sldId="320"/>
            <ac:spMk id="50" creationId="{E38EA5D7-7524-4BD6-AAE3-DC36F1412CCC}"/>
          </ac:spMkLst>
        </pc:spChg>
        <pc:picChg chg="add del mod">
          <ac:chgData name="Billy Raseman" userId="9ecba7d1-df56-4aaf-8897-e5d879d2ba6b" providerId="ADAL" clId="{FE5F8D90-BCEF-4A12-BF80-E21227897E45}" dt="2019-10-16T20:13:24.026" v="5637"/>
          <ac:picMkLst>
            <pc:docMk/>
            <pc:sldMk cId="3574037257" sldId="320"/>
            <ac:picMk id="4" creationId="{E205D5E9-7434-4AEF-9026-498C24831CA8}"/>
          </ac:picMkLst>
        </pc:picChg>
        <pc:picChg chg="add del mod">
          <ac:chgData name="Billy Raseman" userId="9ecba7d1-df56-4aaf-8897-e5d879d2ba6b" providerId="ADAL" clId="{FE5F8D90-BCEF-4A12-BF80-E21227897E45}" dt="2019-10-16T20:13:57.265" v="5641" actId="478"/>
          <ac:picMkLst>
            <pc:docMk/>
            <pc:sldMk cId="3574037257" sldId="320"/>
            <ac:picMk id="6" creationId="{0C45D770-CC9E-4B3B-B6FC-9DA0C6A85CD4}"/>
          </ac:picMkLst>
        </pc:picChg>
        <pc:picChg chg="del">
          <ac:chgData name="Billy Raseman" userId="9ecba7d1-df56-4aaf-8897-e5d879d2ba6b" providerId="ADAL" clId="{FE5F8D90-BCEF-4A12-BF80-E21227897E45}" dt="2019-10-16T20:13:20.472" v="5632" actId="478"/>
          <ac:picMkLst>
            <pc:docMk/>
            <pc:sldMk cId="3574037257" sldId="320"/>
            <ac:picMk id="7" creationId="{DB9963B3-12B4-40FC-9285-C248D520F9D4}"/>
          </ac:picMkLst>
        </pc:picChg>
        <pc:picChg chg="del">
          <ac:chgData name="Billy Raseman" userId="9ecba7d1-df56-4aaf-8897-e5d879d2ba6b" providerId="ADAL" clId="{FE5F8D90-BCEF-4A12-BF80-E21227897E45}" dt="2019-10-16T20:13:20.472" v="5632" actId="478"/>
          <ac:picMkLst>
            <pc:docMk/>
            <pc:sldMk cId="3574037257" sldId="320"/>
            <ac:picMk id="10" creationId="{0956326C-B0A5-469C-AA6E-91F6AA350DCF}"/>
          </ac:picMkLst>
        </pc:picChg>
        <pc:picChg chg="add mod">
          <ac:chgData name="Billy Raseman" userId="9ecba7d1-df56-4aaf-8897-e5d879d2ba6b" providerId="ADAL" clId="{FE5F8D90-BCEF-4A12-BF80-E21227897E45}" dt="2019-10-16T20:14:13.802" v="5647" actId="1076"/>
          <ac:picMkLst>
            <pc:docMk/>
            <pc:sldMk cId="3574037257" sldId="320"/>
            <ac:picMk id="12" creationId="{CEB95125-3F35-46A2-8D28-AC5F63EB74E6}"/>
          </ac:picMkLst>
        </pc:picChg>
        <pc:cxnChg chg="del mod">
          <ac:chgData name="Billy Raseman" userId="9ecba7d1-df56-4aaf-8897-e5d879d2ba6b" providerId="ADAL" clId="{FE5F8D90-BCEF-4A12-BF80-E21227897E45}" dt="2019-10-16T20:13:20.472" v="5632" actId="478"/>
          <ac:cxnSpMkLst>
            <pc:docMk/>
            <pc:sldMk cId="3574037257" sldId="320"/>
            <ac:cxnSpMk id="13" creationId="{F3E87147-B970-4B9C-A279-5FBE71ABC336}"/>
          </ac:cxnSpMkLst>
        </pc:cxnChg>
        <pc:cxnChg chg="add mod">
          <ac:chgData name="Billy Raseman" userId="9ecba7d1-df56-4aaf-8897-e5d879d2ba6b" providerId="ADAL" clId="{FE5F8D90-BCEF-4A12-BF80-E21227897E45}" dt="2019-10-16T20:15:50.418" v="5671" actId="692"/>
          <ac:cxnSpMkLst>
            <pc:docMk/>
            <pc:sldMk cId="3574037257" sldId="320"/>
            <ac:cxnSpMk id="17" creationId="{9D85AA4B-7502-4AE6-95AB-40543AD9F740}"/>
          </ac:cxnSpMkLst>
        </pc:cxnChg>
        <pc:cxnChg chg="add mod">
          <ac:chgData name="Billy Raseman" userId="9ecba7d1-df56-4aaf-8897-e5d879d2ba6b" providerId="ADAL" clId="{FE5F8D90-BCEF-4A12-BF80-E21227897E45}" dt="2019-10-16T20:14:39.306" v="5651" actId="14100"/>
          <ac:cxnSpMkLst>
            <pc:docMk/>
            <pc:sldMk cId="3574037257" sldId="320"/>
            <ac:cxnSpMk id="19" creationId="{8699CAC0-775B-4F46-A673-EDAFD341DC34}"/>
          </ac:cxnSpMkLst>
        </pc:cxnChg>
        <pc:cxnChg chg="del mod">
          <ac:chgData name="Billy Raseman" userId="9ecba7d1-df56-4aaf-8897-e5d879d2ba6b" providerId="ADAL" clId="{FE5F8D90-BCEF-4A12-BF80-E21227897E45}" dt="2019-10-16T20:13:20.472" v="5632" actId="478"/>
          <ac:cxnSpMkLst>
            <pc:docMk/>
            <pc:sldMk cId="3574037257" sldId="320"/>
            <ac:cxnSpMk id="24" creationId="{FBA0BB88-D08E-46FA-97AA-6262EF6C291E}"/>
          </ac:cxnSpMkLst>
        </pc:cxnChg>
        <pc:cxnChg chg="add mod">
          <ac:chgData name="Billy Raseman" userId="9ecba7d1-df56-4aaf-8897-e5d879d2ba6b" providerId="ADAL" clId="{FE5F8D90-BCEF-4A12-BF80-E21227897E45}" dt="2019-10-16T20:16:10.786" v="5680" actId="14100"/>
          <ac:cxnSpMkLst>
            <pc:docMk/>
            <pc:sldMk cId="3574037257" sldId="320"/>
            <ac:cxnSpMk id="27" creationId="{F49C75BD-5D4D-474F-AFF6-BB8A807F8FA9}"/>
          </ac:cxnSpMkLst>
        </pc:cxnChg>
        <pc:cxnChg chg="add mod">
          <ac:chgData name="Billy Raseman" userId="9ecba7d1-df56-4aaf-8897-e5d879d2ba6b" providerId="ADAL" clId="{FE5F8D90-BCEF-4A12-BF80-E21227897E45}" dt="2019-10-16T20:16:13.529" v="5682" actId="1076"/>
          <ac:cxnSpMkLst>
            <pc:docMk/>
            <pc:sldMk cId="3574037257" sldId="320"/>
            <ac:cxnSpMk id="29" creationId="{B085E31F-B7B3-4D34-8DD5-DF542E483937}"/>
          </ac:cxnSpMkLst>
        </pc:cxnChg>
        <pc:cxnChg chg="add mod">
          <ac:chgData name="Billy Raseman" userId="9ecba7d1-df56-4aaf-8897-e5d879d2ba6b" providerId="ADAL" clId="{FE5F8D90-BCEF-4A12-BF80-E21227897E45}" dt="2019-10-16T20:17:29.758" v="5723" actId="692"/>
          <ac:cxnSpMkLst>
            <pc:docMk/>
            <pc:sldMk cId="3574037257" sldId="320"/>
            <ac:cxnSpMk id="33" creationId="{4D570320-175D-4692-8A91-D1017642410A}"/>
          </ac:cxnSpMkLst>
        </pc:cxnChg>
        <pc:cxnChg chg="add del">
          <ac:chgData name="Billy Raseman" userId="9ecba7d1-df56-4aaf-8897-e5d879d2ba6b" providerId="ADAL" clId="{FE5F8D90-BCEF-4A12-BF80-E21227897E45}" dt="2019-10-16T20:17:39.209" v="5727"/>
          <ac:cxnSpMkLst>
            <pc:docMk/>
            <pc:sldMk cId="3574037257" sldId="320"/>
            <ac:cxnSpMk id="37" creationId="{67A2F28D-1592-4AF1-9979-1F6E67A303E0}"/>
          </ac:cxnSpMkLst>
        </pc:cxnChg>
        <pc:cxnChg chg="add del mod">
          <ac:chgData name="Billy Raseman" userId="9ecba7d1-df56-4aaf-8897-e5d879d2ba6b" providerId="ADAL" clId="{FE5F8D90-BCEF-4A12-BF80-E21227897E45}" dt="2019-10-16T20:18:03.565" v="5736" actId="478"/>
          <ac:cxnSpMkLst>
            <pc:docMk/>
            <pc:sldMk cId="3574037257" sldId="320"/>
            <ac:cxnSpMk id="38" creationId="{D94F300C-C015-45E6-AB5C-39F0CC2177A4}"/>
          </ac:cxnSpMkLst>
        </pc:cxnChg>
        <pc:cxnChg chg="add mod">
          <ac:chgData name="Billy Raseman" userId="9ecba7d1-df56-4aaf-8897-e5d879d2ba6b" providerId="ADAL" clId="{FE5F8D90-BCEF-4A12-BF80-E21227897E45}" dt="2019-10-16T20:18:43.066" v="5782" actId="1076"/>
          <ac:cxnSpMkLst>
            <pc:docMk/>
            <pc:sldMk cId="3574037257" sldId="320"/>
            <ac:cxnSpMk id="39" creationId="{A2DF6E5E-5B10-40D6-9AA9-EF0E284D672F}"/>
          </ac:cxnSpMkLst>
        </pc:cxnChg>
        <pc:cxnChg chg="add mod">
          <ac:chgData name="Billy Raseman" userId="9ecba7d1-df56-4aaf-8897-e5d879d2ba6b" providerId="ADAL" clId="{FE5F8D90-BCEF-4A12-BF80-E21227897E45}" dt="2019-10-16T20:17:53.930" v="5733" actId="1076"/>
          <ac:cxnSpMkLst>
            <pc:docMk/>
            <pc:sldMk cId="3574037257" sldId="320"/>
            <ac:cxnSpMk id="40" creationId="{F103654E-7782-49A5-91AE-863A6A3143DD}"/>
          </ac:cxnSpMkLst>
        </pc:cxnChg>
        <pc:cxnChg chg="add mod">
          <ac:chgData name="Billy Raseman" userId="9ecba7d1-df56-4aaf-8897-e5d879d2ba6b" providerId="ADAL" clId="{FE5F8D90-BCEF-4A12-BF80-E21227897E45}" dt="2019-10-16T20:18:00.361" v="5735" actId="1076"/>
          <ac:cxnSpMkLst>
            <pc:docMk/>
            <pc:sldMk cId="3574037257" sldId="320"/>
            <ac:cxnSpMk id="41" creationId="{71FF340D-AFD4-4D81-B501-E3AF59651A2A}"/>
          </ac:cxnSpMkLst>
        </pc:cxnChg>
        <pc:cxnChg chg="add mod">
          <ac:chgData name="Billy Raseman" userId="9ecba7d1-df56-4aaf-8897-e5d879d2ba6b" providerId="ADAL" clId="{FE5F8D90-BCEF-4A12-BF80-E21227897E45}" dt="2019-10-16T20:18:48.314" v="5784" actId="1076"/>
          <ac:cxnSpMkLst>
            <pc:docMk/>
            <pc:sldMk cId="3574037257" sldId="320"/>
            <ac:cxnSpMk id="45" creationId="{0922D7D7-167A-4494-B4EC-A591A010726F}"/>
          </ac:cxnSpMkLst>
        </pc:cxnChg>
        <pc:cxnChg chg="add del">
          <ac:chgData name="Billy Raseman" userId="9ecba7d1-df56-4aaf-8897-e5d879d2ba6b" providerId="ADAL" clId="{FE5F8D90-BCEF-4A12-BF80-E21227897E45}" dt="2019-10-16T20:31:02.058" v="6277" actId="478"/>
          <ac:cxnSpMkLst>
            <pc:docMk/>
            <pc:sldMk cId="3574037257" sldId="320"/>
            <ac:cxnSpMk id="49" creationId="{3AB4F23E-58DD-4787-AF26-78766ECFCCDA}"/>
          </ac:cxnSpMkLst>
        </pc:cxnChg>
      </pc:sldChg>
      <pc:sldChg chg="add del ord">
        <pc:chgData name="Billy Raseman" userId="9ecba7d1-df56-4aaf-8897-e5d879d2ba6b" providerId="ADAL" clId="{FE5F8D90-BCEF-4A12-BF80-E21227897E45}" dt="2019-10-16T20:22:38.612" v="6058" actId="47"/>
        <pc:sldMkLst>
          <pc:docMk/>
          <pc:sldMk cId="4030330589" sldId="321"/>
        </pc:sldMkLst>
      </pc:sldChg>
      <pc:sldChg chg="add del">
        <pc:chgData name="Billy Raseman" userId="9ecba7d1-df56-4aaf-8897-e5d879d2ba6b" providerId="ADAL" clId="{FE5F8D90-BCEF-4A12-BF80-E21227897E45}" dt="2019-10-16T20:23:25.145" v="6067" actId="47"/>
        <pc:sldMkLst>
          <pc:docMk/>
          <pc:sldMk cId="2529296294" sldId="322"/>
        </pc:sldMkLst>
      </pc:sldChg>
      <pc:sldChg chg="delSp modSp add">
        <pc:chgData name="Billy Raseman" userId="9ecba7d1-df56-4aaf-8897-e5d879d2ba6b" providerId="ADAL" clId="{FE5F8D90-BCEF-4A12-BF80-E21227897E45}" dt="2019-10-16T20:22:46.138" v="6066" actId="20577"/>
        <pc:sldMkLst>
          <pc:docMk/>
          <pc:sldMk cId="2340179379" sldId="323"/>
        </pc:sldMkLst>
        <pc:spChg chg="mod">
          <ac:chgData name="Billy Raseman" userId="9ecba7d1-df56-4aaf-8897-e5d879d2ba6b" providerId="ADAL" clId="{FE5F8D90-BCEF-4A12-BF80-E21227897E45}" dt="2019-10-16T20:22:46.138" v="6066" actId="20577"/>
          <ac:spMkLst>
            <pc:docMk/>
            <pc:sldMk cId="2340179379" sldId="323"/>
            <ac:spMk id="31" creationId="{6153935B-E952-4684-9B91-02AE8519B905}"/>
          </ac:spMkLst>
        </pc:spChg>
        <pc:spChg chg="del">
          <ac:chgData name="Billy Raseman" userId="9ecba7d1-df56-4aaf-8897-e5d879d2ba6b" providerId="ADAL" clId="{FE5F8D90-BCEF-4A12-BF80-E21227897E45}" dt="2019-10-16T20:22:30.180" v="6057" actId="478"/>
          <ac:spMkLst>
            <pc:docMk/>
            <pc:sldMk cId="2340179379" sldId="323"/>
            <ac:spMk id="42" creationId="{C3009D44-9791-41B5-970E-990253BC2A9C}"/>
          </ac:spMkLst>
        </pc:spChg>
        <pc:spChg chg="del">
          <ac:chgData name="Billy Raseman" userId="9ecba7d1-df56-4aaf-8897-e5d879d2ba6b" providerId="ADAL" clId="{FE5F8D90-BCEF-4A12-BF80-E21227897E45}" dt="2019-10-16T20:22:30.180" v="6057" actId="478"/>
          <ac:spMkLst>
            <pc:docMk/>
            <pc:sldMk cId="2340179379" sldId="323"/>
            <ac:spMk id="43" creationId="{7255B09A-E80E-45EB-93DF-8E205863AE25}"/>
          </ac:spMkLst>
        </pc:spChg>
        <pc:spChg chg="del">
          <ac:chgData name="Billy Raseman" userId="9ecba7d1-df56-4aaf-8897-e5d879d2ba6b" providerId="ADAL" clId="{FE5F8D90-BCEF-4A12-BF80-E21227897E45}" dt="2019-10-16T20:22:30.180" v="6057" actId="478"/>
          <ac:spMkLst>
            <pc:docMk/>
            <pc:sldMk cId="2340179379" sldId="323"/>
            <ac:spMk id="44" creationId="{412CEAFB-4B13-469A-AB4E-B674B5574C79}"/>
          </ac:spMkLst>
        </pc:spChg>
        <pc:spChg chg="del">
          <ac:chgData name="Billy Raseman" userId="9ecba7d1-df56-4aaf-8897-e5d879d2ba6b" providerId="ADAL" clId="{FE5F8D90-BCEF-4A12-BF80-E21227897E45}" dt="2019-10-16T20:22:30.180" v="6057" actId="478"/>
          <ac:spMkLst>
            <pc:docMk/>
            <pc:sldMk cId="2340179379" sldId="323"/>
            <ac:spMk id="46" creationId="{712C3EF2-FB62-47BF-852A-CE8E972641C4}"/>
          </ac:spMkLst>
        </pc:spChg>
        <pc:spChg chg="del">
          <ac:chgData name="Billy Raseman" userId="9ecba7d1-df56-4aaf-8897-e5d879d2ba6b" providerId="ADAL" clId="{FE5F8D90-BCEF-4A12-BF80-E21227897E45}" dt="2019-10-16T20:22:30.180" v="6057" actId="478"/>
          <ac:spMkLst>
            <pc:docMk/>
            <pc:sldMk cId="2340179379" sldId="323"/>
            <ac:spMk id="48" creationId="{93EE5A62-1A87-4E1C-812C-949F0448ED88}"/>
          </ac:spMkLst>
        </pc:spChg>
        <pc:cxnChg chg="del">
          <ac:chgData name="Billy Raseman" userId="9ecba7d1-df56-4aaf-8897-e5d879d2ba6b" providerId="ADAL" clId="{FE5F8D90-BCEF-4A12-BF80-E21227897E45}" dt="2019-10-16T20:22:30.180" v="6057" actId="478"/>
          <ac:cxnSpMkLst>
            <pc:docMk/>
            <pc:sldMk cId="2340179379" sldId="323"/>
            <ac:cxnSpMk id="33" creationId="{4D570320-175D-4692-8A91-D1017642410A}"/>
          </ac:cxnSpMkLst>
        </pc:cxnChg>
        <pc:cxnChg chg="del">
          <ac:chgData name="Billy Raseman" userId="9ecba7d1-df56-4aaf-8897-e5d879d2ba6b" providerId="ADAL" clId="{FE5F8D90-BCEF-4A12-BF80-E21227897E45}" dt="2019-10-16T20:22:30.180" v="6057" actId="478"/>
          <ac:cxnSpMkLst>
            <pc:docMk/>
            <pc:sldMk cId="2340179379" sldId="323"/>
            <ac:cxnSpMk id="39" creationId="{A2DF6E5E-5B10-40D6-9AA9-EF0E284D672F}"/>
          </ac:cxnSpMkLst>
        </pc:cxnChg>
        <pc:cxnChg chg="del">
          <ac:chgData name="Billy Raseman" userId="9ecba7d1-df56-4aaf-8897-e5d879d2ba6b" providerId="ADAL" clId="{FE5F8D90-BCEF-4A12-BF80-E21227897E45}" dt="2019-10-16T20:22:30.180" v="6057" actId="478"/>
          <ac:cxnSpMkLst>
            <pc:docMk/>
            <pc:sldMk cId="2340179379" sldId="323"/>
            <ac:cxnSpMk id="40" creationId="{F103654E-7782-49A5-91AE-863A6A3143DD}"/>
          </ac:cxnSpMkLst>
        </pc:cxnChg>
        <pc:cxnChg chg="del">
          <ac:chgData name="Billy Raseman" userId="9ecba7d1-df56-4aaf-8897-e5d879d2ba6b" providerId="ADAL" clId="{FE5F8D90-BCEF-4A12-BF80-E21227897E45}" dt="2019-10-16T20:22:30.180" v="6057" actId="478"/>
          <ac:cxnSpMkLst>
            <pc:docMk/>
            <pc:sldMk cId="2340179379" sldId="323"/>
            <ac:cxnSpMk id="41" creationId="{71FF340D-AFD4-4D81-B501-E3AF59651A2A}"/>
          </ac:cxnSpMkLst>
        </pc:cxnChg>
        <pc:cxnChg chg="del">
          <ac:chgData name="Billy Raseman" userId="9ecba7d1-df56-4aaf-8897-e5d879d2ba6b" providerId="ADAL" clId="{FE5F8D90-BCEF-4A12-BF80-E21227897E45}" dt="2019-10-16T20:22:30.180" v="6057" actId="478"/>
          <ac:cxnSpMkLst>
            <pc:docMk/>
            <pc:sldMk cId="2340179379" sldId="323"/>
            <ac:cxnSpMk id="45" creationId="{0922D7D7-167A-4494-B4EC-A591A010726F}"/>
          </ac:cxnSpMkLst>
        </pc:cxnChg>
      </pc:sldChg>
      <pc:sldChg chg="addSp delSp modSp add">
        <pc:chgData name="Billy Raseman" userId="9ecba7d1-df56-4aaf-8897-e5d879d2ba6b" providerId="ADAL" clId="{FE5F8D90-BCEF-4A12-BF80-E21227897E45}" dt="2019-10-16T20:29:38.192" v="6235" actId="1076"/>
        <pc:sldMkLst>
          <pc:docMk/>
          <pc:sldMk cId="1880960882" sldId="324"/>
        </pc:sldMkLst>
        <pc:spChg chg="add mod">
          <ac:chgData name="Billy Raseman" userId="9ecba7d1-df56-4aaf-8897-e5d879d2ba6b" providerId="ADAL" clId="{FE5F8D90-BCEF-4A12-BF80-E21227897E45}" dt="2019-10-16T20:28:41.945" v="6219" actId="1076"/>
          <ac:spMkLst>
            <pc:docMk/>
            <pc:sldMk cId="1880960882" sldId="324"/>
            <ac:spMk id="14" creationId="{15898727-D01F-4339-B40B-AC85A36A95FB}"/>
          </ac:spMkLst>
        </pc:spChg>
        <pc:spChg chg="mod">
          <ac:chgData name="Billy Raseman" userId="9ecba7d1-df56-4aaf-8897-e5d879d2ba6b" providerId="ADAL" clId="{FE5F8D90-BCEF-4A12-BF80-E21227897E45}" dt="2019-10-16T20:29:15.084" v="6226" actId="1076"/>
          <ac:spMkLst>
            <pc:docMk/>
            <pc:sldMk cId="1880960882" sldId="324"/>
            <ac:spMk id="15" creationId="{D4031E73-BF14-4229-B31A-F0AAB691F053}"/>
          </ac:spMkLst>
        </pc:spChg>
        <pc:spChg chg="add mod">
          <ac:chgData name="Billy Raseman" userId="9ecba7d1-df56-4aaf-8897-e5d879d2ba6b" providerId="ADAL" clId="{FE5F8D90-BCEF-4A12-BF80-E21227897E45}" dt="2019-10-16T20:28:41.945" v="6219" actId="1076"/>
          <ac:spMkLst>
            <pc:docMk/>
            <pc:sldMk cId="1880960882" sldId="324"/>
            <ac:spMk id="16" creationId="{239B6D77-EAED-403D-8FBA-90CB3AD91934}"/>
          </ac:spMkLst>
        </pc:spChg>
        <pc:spChg chg="add mod">
          <ac:chgData name="Billy Raseman" userId="9ecba7d1-df56-4aaf-8897-e5d879d2ba6b" providerId="ADAL" clId="{FE5F8D90-BCEF-4A12-BF80-E21227897E45}" dt="2019-10-16T20:28:41.945" v="6219" actId="1076"/>
          <ac:spMkLst>
            <pc:docMk/>
            <pc:sldMk cId="1880960882" sldId="324"/>
            <ac:spMk id="18" creationId="{192DF7A4-49EA-4DE2-B79A-02493EE252F2}"/>
          </ac:spMkLst>
        </pc:spChg>
        <pc:spChg chg="add mod">
          <ac:chgData name="Billy Raseman" userId="9ecba7d1-df56-4aaf-8897-e5d879d2ba6b" providerId="ADAL" clId="{FE5F8D90-BCEF-4A12-BF80-E21227897E45}" dt="2019-10-16T20:28:41.945" v="6219" actId="1076"/>
          <ac:spMkLst>
            <pc:docMk/>
            <pc:sldMk cId="1880960882" sldId="324"/>
            <ac:spMk id="20" creationId="{FD993043-138F-4964-9E15-D70F673A4FFA}"/>
          </ac:spMkLst>
        </pc:spChg>
        <pc:spChg chg="add mod">
          <ac:chgData name="Billy Raseman" userId="9ecba7d1-df56-4aaf-8897-e5d879d2ba6b" providerId="ADAL" clId="{FE5F8D90-BCEF-4A12-BF80-E21227897E45}" dt="2019-10-16T20:29:15.084" v="6226" actId="1076"/>
          <ac:spMkLst>
            <pc:docMk/>
            <pc:sldMk cId="1880960882" sldId="324"/>
            <ac:spMk id="21" creationId="{20516762-9794-4247-89E8-97B8B1EE2821}"/>
          </ac:spMkLst>
        </pc:spChg>
        <pc:spChg chg="add mod">
          <ac:chgData name="Billy Raseman" userId="9ecba7d1-df56-4aaf-8897-e5d879d2ba6b" providerId="ADAL" clId="{FE5F8D90-BCEF-4A12-BF80-E21227897E45}" dt="2019-10-16T20:29:15.084" v="6226" actId="1076"/>
          <ac:spMkLst>
            <pc:docMk/>
            <pc:sldMk cId="1880960882" sldId="324"/>
            <ac:spMk id="22" creationId="{25E4A6A8-0891-4272-BB8E-AEFB6443C90A}"/>
          </ac:spMkLst>
        </pc:spChg>
        <pc:spChg chg="add del mod">
          <ac:chgData name="Billy Raseman" userId="9ecba7d1-df56-4aaf-8897-e5d879d2ba6b" providerId="ADAL" clId="{FE5F8D90-BCEF-4A12-BF80-E21227897E45}" dt="2019-10-16T20:27:55.596" v="6194" actId="478"/>
          <ac:spMkLst>
            <pc:docMk/>
            <pc:sldMk cId="1880960882" sldId="324"/>
            <ac:spMk id="25" creationId="{1BFC07CE-46F1-4B2A-8C3B-75905AF88357}"/>
          </ac:spMkLst>
        </pc:spChg>
        <pc:spChg chg="add del">
          <ac:chgData name="Billy Raseman" userId="9ecba7d1-df56-4aaf-8897-e5d879d2ba6b" providerId="ADAL" clId="{FE5F8D90-BCEF-4A12-BF80-E21227897E45}" dt="2019-10-16T20:27:17.180" v="6181" actId="478"/>
          <ac:spMkLst>
            <pc:docMk/>
            <pc:sldMk cId="1880960882" sldId="324"/>
            <ac:spMk id="26" creationId="{52AECFF2-0366-448F-90AF-004340BE66B0}"/>
          </ac:spMkLst>
        </pc:spChg>
        <pc:spChg chg="add mod">
          <ac:chgData name="Billy Raseman" userId="9ecba7d1-df56-4aaf-8897-e5d879d2ba6b" providerId="ADAL" clId="{FE5F8D90-BCEF-4A12-BF80-E21227897E45}" dt="2019-10-16T20:29:15.084" v="6226" actId="1076"/>
          <ac:spMkLst>
            <pc:docMk/>
            <pc:sldMk cId="1880960882" sldId="324"/>
            <ac:spMk id="28" creationId="{989F6813-12F6-481C-8773-6F0E5890605E}"/>
          </ac:spMkLst>
        </pc:spChg>
        <pc:spChg chg="mod">
          <ac:chgData name="Billy Raseman" userId="9ecba7d1-df56-4aaf-8897-e5d879d2ba6b" providerId="ADAL" clId="{FE5F8D90-BCEF-4A12-BF80-E21227897E45}" dt="2019-10-16T20:29:15.084" v="6226" actId="1076"/>
          <ac:spMkLst>
            <pc:docMk/>
            <pc:sldMk cId="1880960882" sldId="324"/>
            <ac:spMk id="30" creationId="{A675ED0B-87CE-4CB9-9C0A-5A4E72588A15}"/>
          </ac:spMkLst>
        </pc:spChg>
        <pc:spChg chg="mod">
          <ac:chgData name="Billy Raseman" userId="9ecba7d1-df56-4aaf-8897-e5d879d2ba6b" providerId="ADAL" clId="{FE5F8D90-BCEF-4A12-BF80-E21227897E45}" dt="2019-10-16T20:29:15.084" v="6226" actId="1076"/>
          <ac:spMkLst>
            <pc:docMk/>
            <pc:sldMk cId="1880960882" sldId="324"/>
            <ac:spMk id="31" creationId="{6153935B-E952-4684-9B91-02AE8519B905}"/>
          </ac:spMkLst>
        </pc:spChg>
        <pc:spChg chg="add mod">
          <ac:chgData name="Billy Raseman" userId="9ecba7d1-df56-4aaf-8897-e5d879d2ba6b" providerId="ADAL" clId="{FE5F8D90-BCEF-4A12-BF80-E21227897E45}" dt="2019-10-16T20:29:15.084" v="6226" actId="1076"/>
          <ac:spMkLst>
            <pc:docMk/>
            <pc:sldMk cId="1880960882" sldId="324"/>
            <ac:spMk id="32" creationId="{F484F3B2-E304-4122-A007-31EBF1E85B63}"/>
          </ac:spMkLst>
        </pc:spChg>
        <pc:spChg chg="add mod">
          <ac:chgData name="Billy Raseman" userId="9ecba7d1-df56-4aaf-8897-e5d879d2ba6b" providerId="ADAL" clId="{FE5F8D90-BCEF-4A12-BF80-E21227897E45}" dt="2019-10-16T20:29:38.192" v="6235" actId="1076"/>
          <ac:spMkLst>
            <pc:docMk/>
            <pc:sldMk cId="1880960882" sldId="324"/>
            <ac:spMk id="34" creationId="{E155BE5B-332C-4E5D-8560-89F7C7FA70FF}"/>
          </ac:spMkLst>
        </pc:spChg>
        <pc:spChg chg="del">
          <ac:chgData name="Billy Raseman" userId="9ecba7d1-df56-4aaf-8897-e5d879d2ba6b" providerId="ADAL" clId="{FE5F8D90-BCEF-4A12-BF80-E21227897E45}" dt="2019-10-16T20:23:56.397" v="6077" actId="478"/>
          <ac:spMkLst>
            <pc:docMk/>
            <pc:sldMk cId="1880960882" sldId="324"/>
            <ac:spMk id="47" creationId="{9EFCEA87-5DDE-46F4-92DF-C2B7BBAFC50D}"/>
          </ac:spMkLst>
        </pc:spChg>
        <pc:graphicFrameChg chg="add mod">
          <ac:chgData name="Billy Raseman" userId="9ecba7d1-df56-4aaf-8897-e5d879d2ba6b" providerId="ADAL" clId="{FE5F8D90-BCEF-4A12-BF80-E21227897E45}" dt="2019-10-16T20:28:41.945" v="6219" actId="1076"/>
          <ac:graphicFrameMkLst>
            <pc:docMk/>
            <pc:sldMk cId="1880960882" sldId="324"/>
            <ac:graphicFrameMk id="13" creationId="{11BF74D3-823B-4276-8FEC-FD4197116B9C}"/>
          </ac:graphicFrameMkLst>
        </pc:graphicFrameChg>
        <pc:picChg chg="mod modCrop">
          <ac:chgData name="Billy Raseman" userId="9ecba7d1-df56-4aaf-8897-e5d879d2ba6b" providerId="ADAL" clId="{FE5F8D90-BCEF-4A12-BF80-E21227897E45}" dt="2019-10-16T20:29:15.084" v="6226" actId="1076"/>
          <ac:picMkLst>
            <pc:docMk/>
            <pc:sldMk cId="1880960882" sldId="324"/>
            <ac:picMk id="12" creationId="{CEB95125-3F35-46A2-8D28-AC5F63EB74E6}"/>
          </ac:picMkLst>
        </pc:picChg>
        <pc:cxnChg chg="mod">
          <ac:chgData name="Billy Raseman" userId="9ecba7d1-df56-4aaf-8897-e5d879d2ba6b" providerId="ADAL" clId="{FE5F8D90-BCEF-4A12-BF80-E21227897E45}" dt="2019-10-16T20:29:15.084" v="6226" actId="1076"/>
          <ac:cxnSpMkLst>
            <pc:docMk/>
            <pc:sldMk cId="1880960882" sldId="324"/>
            <ac:cxnSpMk id="17" creationId="{9D85AA4B-7502-4AE6-95AB-40543AD9F740}"/>
          </ac:cxnSpMkLst>
        </pc:cxnChg>
        <pc:cxnChg chg="add del mod">
          <ac:chgData name="Billy Raseman" userId="9ecba7d1-df56-4aaf-8897-e5d879d2ba6b" providerId="ADAL" clId="{FE5F8D90-BCEF-4A12-BF80-E21227897E45}" dt="2019-10-16T20:29:15.084" v="6226" actId="1076"/>
          <ac:cxnSpMkLst>
            <pc:docMk/>
            <pc:sldMk cId="1880960882" sldId="324"/>
            <ac:cxnSpMk id="19" creationId="{8699CAC0-775B-4F46-A673-EDAFD341DC34}"/>
          </ac:cxnSpMkLst>
        </pc:cxnChg>
        <pc:cxnChg chg="add mod">
          <ac:chgData name="Billy Raseman" userId="9ecba7d1-df56-4aaf-8897-e5d879d2ba6b" providerId="ADAL" clId="{FE5F8D90-BCEF-4A12-BF80-E21227897E45}" dt="2019-10-16T20:29:15.084" v="6226" actId="1076"/>
          <ac:cxnSpMkLst>
            <pc:docMk/>
            <pc:sldMk cId="1880960882" sldId="324"/>
            <ac:cxnSpMk id="23" creationId="{1CDD7779-A826-4604-A444-DE19B3AB125E}"/>
          </ac:cxnSpMkLst>
        </pc:cxnChg>
        <pc:cxnChg chg="add mod">
          <ac:chgData name="Billy Raseman" userId="9ecba7d1-df56-4aaf-8897-e5d879d2ba6b" providerId="ADAL" clId="{FE5F8D90-BCEF-4A12-BF80-E21227897E45}" dt="2019-10-16T20:29:15.084" v="6226" actId="1076"/>
          <ac:cxnSpMkLst>
            <pc:docMk/>
            <pc:sldMk cId="1880960882" sldId="324"/>
            <ac:cxnSpMk id="24" creationId="{F9DC3D4F-F737-4EC9-A0C6-9AE8D0B86B4A}"/>
          </ac:cxnSpMkLst>
        </pc:cxnChg>
        <pc:cxnChg chg="mod">
          <ac:chgData name="Billy Raseman" userId="9ecba7d1-df56-4aaf-8897-e5d879d2ba6b" providerId="ADAL" clId="{FE5F8D90-BCEF-4A12-BF80-E21227897E45}" dt="2019-10-16T20:29:15.084" v="6226" actId="1076"/>
          <ac:cxnSpMkLst>
            <pc:docMk/>
            <pc:sldMk cId="1880960882" sldId="324"/>
            <ac:cxnSpMk id="27" creationId="{F49C75BD-5D4D-474F-AFF6-BB8A807F8FA9}"/>
          </ac:cxnSpMkLst>
        </pc:cxnChg>
        <pc:cxnChg chg="mod">
          <ac:chgData name="Billy Raseman" userId="9ecba7d1-df56-4aaf-8897-e5d879d2ba6b" providerId="ADAL" clId="{FE5F8D90-BCEF-4A12-BF80-E21227897E45}" dt="2019-10-16T20:29:15.084" v="6226" actId="1076"/>
          <ac:cxnSpMkLst>
            <pc:docMk/>
            <pc:sldMk cId="1880960882" sldId="324"/>
            <ac:cxnSpMk id="29" creationId="{B085E31F-B7B3-4D34-8DD5-DF542E483937}"/>
          </ac:cxnSpMkLst>
        </pc:cxnChg>
        <pc:cxnChg chg="add del mod">
          <ac:chgData name="Billy Raseman" userId="9ecba7d1-df56-4aaf-8897-e5d879d2ba6b" providerId="ADAL" clId="{FE5F8D90-BCEF-4A12-BF80-E21227897E45}" dt="2019-10-16T20:29:06.962" v="6225" actId="478"/>
          <ac:cxnSpMkLst>
            <pc:docMk/>
            <pc:sldMk cId="1880960882" sldId="324"/>
            <ac:cxnSpMk id="33" creationId="{832C2C00-830E-4C47-9885-B7938A1B6B49}"/>
          </ac:cxnSpMkLst>
        </pc:cxnChg>
      </pc:sldChg>
      <pc:sldChg chg="addSp delSp modSp add ord">
        <pc:chgData name="Billy Raseman" userId="9ecba7d1-df56-4aaf-8897-e5d879d2ba6b" providerId="ADAL" clId="{FE5F8D90-BCEF-4A12-BF80-E21227897E45}" dt="2019-10-16T20:31:14.301" v="6282" actId="20577"/>
        <pc:sldMkLst>
          <pc:docMk/>
          <pc:sldMk cId="1576088654" sldId="325"/>
        </pc:sldMkLst>
        <pc:spChg chg="add mod">
          <ac:chgData name="Billy Raseman" userId="9ecba7d1-df56-4aaf-8897-e5d879d2ba6b" providerId="ADAL" clId="{FE5F8D90-BCEF-4A12-BF80-E21227897E45}" dt="2019-10-16T20:31:14.301" v="6282" actId="20577"/>
          <ac:spMkLst>
            <pc:docMk/>
            <pc:sldMk cId="1576088654" sldId="325"/>
            <ac:spMk id="24" creationId="{8B824891-313A-4985-9780-668A8DFDB7CC}"/>
          </ac:spMkLst>
        </pc:spChg>
        <pc:spChg chg="del">
          <ac:chgData name="Billy Raseman" userId="9ecba7d1-df56-4aaf-8897-e5d879d2ba6b" providerId="ADAL" clId="{FE5F8D90-BCEF-4A12-BF80-E21227897E45}" dt="2019-10-16T20:29:59.290" v="6240" actId="478"/>
          <ac:spMkLst>
            <pc:docMk/>
            <pc:sldMk cId="1576088654" sldId="325"/>
            <ac:spMk id="46" creationId="{712C3EF2-FB62-47BF-852A-CE8E972641C4}"/>
          </ac:spMkLst>
        </pc:spChg>
        <pc:spChg chg="del">
          <ac:chgData name="Billy Raseman" userId="9ecba7d1-df56-4aaf-8897-e5d879d2ba6b" providerId="ADAL" clId="{FE5F8D90-BCEF-4A12-BF80-E21227897E45}" dt="2019-10-16T20:30:31.451" v="6247" actId="478"/>
          <ac:spMkLst>
            <pc:docMk/>
            <pc:sldMk cId="1576088654" sldId="325"/>
            <ac:spMk id="47" creationId="{9EFCEA87-5DDE-46F4-92DF-C2B7BBAFC50D}"/>
          </ac:spMkLst>
        </pc:spChg>
        <pc:spChg chg="del">
          <ac:chgData name="Billy Raseman" userId="9ecba7d1-df56-4aaf-8897-e5d879d2ba6b" providerId="ADAL" clId="{FE5F8D90-BCEF-4A12-BF80-E21227897E45}" dt="2019-10-16T20:29:56.791" v="6238" actId="478"/>
          <ac:spMkLst>
            <pc:docMk/>
            <pc:sldMk cId="1576088654" sldId="325"/>
            <ac:spMk id="48" creationId="{93EE5A62-1A87-4E1C-812C-949F0448ED88}"/>
          </ac:spMkLst>
        </pc:spChg>
        <pc:cxnChg chg="add mod">
          <ac:chgData name="Billy Raseman" userId="9ecba7d1-df56-4aaf-8897-e5d879d2ba6b" providerId="ADAL" clId="{FE5F8D90-BCEF-4A12-BF80-E21227897E45}" dt="2019-10-16T20:30:19.306" v="6244" actId="692"/>
          <ac:cxnSpMkLst>
            <pc:docMk/>
            <pc:sldMk cId="1576088654" sldId="325"/>
            <ac:cxnSpMk id="4" creationId="{8F29B4EC-3B7E-4822-97BA-857A357A41B7}"/>
          </ac:cxnSpMkLst>
        </pc:cxnChg>
        <pc:cxnChg chg="del">
          <ac:chgData name="Billy Raseman" userId="9ecba7d1-df56-4aaf-8897-e5d879d2ba6b" providerId="ADAL" clId="{FE5F8D90-BCEF-4A12-BF80-E21227897E45}" dt="2019-10-16T20:29:58.222" v="6239" actId="478"/>
          <ac:cxnSpMkLst>
            <pc:docMk/>
            <pc:sldMk cId="1576088654" sldId="325"/>
            <ac:cxnSpMk id="39" creationId="{A2DF6E5E-5B10-40D6-9AA9-EF0E284D672F}"/>
          </ac:cxnSpMkLst>
        </pc:cxnChg>
        <pc:cxnChg chg="del">
          <ac:chgData name="Billy Raseman" userId="9ecba7d1-df56-4aaf-8897-e5d879d2ba6b" providerId="ADAL" clId="{FE5F8D90-BCEF-4A12-BF80-E21227897E45}" dt="2019-10-16T20:29:55.570" v="6237" actId="478"/>
          <ac:cxnSpMkLst>
            <pc:docMk/>
            <pc:sldMk cId="1576088654" sldId="325"/>
            <ac:cxnSpMk id="41" creationId="{71FF340D-AFD4-4D81-B501-E3AF59651A2A}"/>
          </ac:cxnSpMkLst>
        </pc:cxnChg>
      </pc:sldChg>
      <pc:sldChg chg="addSp delSp modSp add">
        <pc:chgData name="Billy Raseman" userId="9ecba7d1-df56-4aaf-8897-e5d879d2ba6b" providerId="ADAL" clId="{FE5F8D90-BCEF-4A12-BF80-E21227897E45}" dt="2019-10-16T20:50:56.715" v="7166" actId="20577"/>
        <pc:sldMkLst>
          <pc:docMk/>
          <pc:sldMk cId="1110758585" sldId="326"/>
        </pc:sldMkLst>
        <pc:spChg chg="mod">
          <ac:chgData name="Billy Raseman" userId="9ecba7d1-df56-4aaf-8897-e5d879d2ba6b" providerId="ADAL" clId="{FE5F8D90-BCEF-4A12-BF80-E21227897E45}" dt="2019-10-16T20:50:56.715" v="7166" actId="20577"/>
          <ac:spMkLst>
            <pc:docMk/>
            <pc:sldMk cId="1110758585" sldId="326"/>
            <ac:spMk id="6" creationId="{2B0973E7-1CC9-4C70-A467-F23416360B65}"/>
          </ac:spMkLst>
        </pc:spChg>
        <pc:spChg chg="mod">
          <ac:chgData name="Billy Raseman" userId="9ecba7d1-df56-4aaf-8897-e5d879d2ba6b" providerId="ADAL" clId="{FE5F8D90-BCEF-4A12-BF80-E21227897E45}" dt="2019-10-16T20:42:40.034" v="6647" actId="11"/>
          <ac:spMkLst>
            <pc:docMk/>
            <pc:sldMk cId="1110758585" sldId="326"/>
            <ac:spMk id="18" creationId="{D9E0BE14-0BAF-449D-80F1-ED9221EAF0D2}"/>
          </ac:spMkLst>
        </pc:spChg>
        <pc:spChg chg="mod">
          <ac:chgData name="Billy Raseman" userId="9ecba7d1-df56-4aaf-8897-e5d879d2ba6b" providerId="ADAL" clId="{FE5F8D90-BCEF-4A12-BF80-E21227897E45}" dt="2019-10-16T20:48:58.268" v="7148" actId="113"/>
          <ac:spMkLst>
            <pc:docMk/>
            <pc:sldMk cId="1110758585" sldId="326"/>
            <ac:spMk id="20" creationId="{7BEC2F87-44AB-4D53-9708-B2A0558C88E9}"/>
          </ac:spMkLst>
        </pc:spChg>
        <pc:picChg chg="add mod">
          <ac:chgData name="Billy Raseman" userId="9ecba7d1-df56-4aaf-8897-e5d879d2ba6b" providerId="ADAL" clId="{FE5F8D90-BCEF-4A12-BF80-E21227897E45}" dt="2019-10-16T20:43:01.033" v="6650" actId="1076"/>
          <ac:picMkLst>
            <pc:docMk/>
            <pc:sldMk cId="1110758585" sldId="326"/>
            <ac:picMk id="7" creationId="{B2826A96-A21E-4FE6-A5A1-9510B905016A}"/>
          </ac:picMkLst>
        </pc:picChg>
        <pc:picChg chg="del">
          <ac:chgData name="Billy Raseman" userId="9ecba7d1-df56-4aaf-8897-e5d879d2ba6b" providerId="ADAL" clId="{FE5F8D90-BCEF-4A12-BF80-E21227897E45}" dt="2019-10-16T20:42:56.437" v="6648" actId="478"/>
          <ac:picMkLst>
            <pc:docMk/>
            <pc:sldMk cId="1110758585" sldId="326"/>
            <ac:picMk id="19" creationId="{5D25BCC4-67B4-452B-9CA7-5C3ADA98C4C4}"/>
          </ac:picMkLst>
        </pc:picChg>
      </pc:sldChg>
      <pc:sldChg chg="add del">
        <pc:chgData name="Billy Raseman" userId="9ecba7d1-df56-4aaf-8897-e5d879d2ba6b" providerId="ADAL" clId="{FE5F8D90-BCEF-4A12-BF80-E21227897E45}" dt="2019-10-16T20:49:07.707" v="7150" actId="47"/>
        <pc:sldMkLst>
          <pc:docMk/>
          <pc:sldMk cId="1718503950" sldId="327"/>
        </pc:sldMkLst>
      </pc:sldChg>
      <pc:sldChg chg="addSp delSp modSp add">
        <pc:chgData name="Billy Raseman" userId="9ecba7d1-df56-4aaf-8897-e5d879d2ba6b" providerId="ADAL" clId="{FE5F8D90-BCEF-4A12-BF80-E21227897E45}" dt="2019-10-16T20:51:01.259" v="7174" actId="20577"/>
        <pc:sldMkLst>
          <pc:docMk/>
          <pc:sldMk cId="4153282742" sldId="328"/>
        </pc:sldMkLst>
        <pc:spChg chg="add mod">
          <ac:chgData name="Billy Raseman" userId="9ecba7d1-df56-4aaf-8897-e5d879d2ba6b" providerId="ADAL" clId="{FE5F8D90-BCEF-4A12-BF80-E21227897E45}" dt="2019-10-16T20:48:24.396" v="7144" actId="1035"/>
          <ac:spMkLst>
            <pc:docMk/>
            <pc:sldMk cId="4153282742" sldId="328"/>
            <ac:spMk id="2" creationId="{98D2C558-E9E9-4324-84DB-787F2FCAFD61}"/>
          </ac:spMkLst>
        </pc:spChg>
        <pc:spChg chg="mod">
          <ac:chgData name="Billy Raseman" userId="9ecba7d1-df56-4aaf-8897-e5d879d2ba6b" providerId="ADAL" clId="{FE5F8D90-BCEF-4A12-BF80-E21227897E45}" dt="2019-10-16T20:51:01.259" v="7174" actId="20577"/>
          <ac:spMkLst>
            <pc:docMk/>
            <pc:sldMk cId="4153282742" sldId="328"/>
            <ac:spMk id="6" creationId="{2B0973E7-1CC9-4C70-A467-F23416360B65}"/>
          </ac:spMkLst>
        </pc:spChg>
        <pc:spChg chg="add mod">
          <ac:chgData name="Billy Raseman" userId="9ecba7d1-df56-4aaf-8897-e5d879d2ba6b" providerId="ADAL" clId="{FE5F8D90-BCEF-4A12-BF80-E21227897E45}" dt="2019-10-16T20:48:24.396" v="7144" actId="1035"/>
          <ac:spMkLst>
            <pc:docMk/>
            <pc:sldMk cId="4153282742" sldId="328"/>
            <ac:spMk id="9" creationId="{05D2B63B-AC92-4D74-89A7-76651ABE0AA5}"/>
          </ac:spMkLst>
        </pc:spChg>
        <pc:spChg chg="add mod">
          <ac:chgData name="Billy Raseman" userId="9ecba7d1-df56-4aaf-8897-e5d879d2ba6b" providerId="ADAL" clId="{FE5F8D90-BCEF-4A12-BF80-E21227897E45}" dt="2019-10-16T20:48:24.396" v="7144" actId="1035"/>
          <ac:spMkLst>
            <pc:docMk/>
            <pc:sldMk cId="4153282742" sldId="328"/>
            <ac:spMk id="10" creationId="{5F383D3C-767D-4DA4-9BA9-19F8F2A2F690}"/>
          </ac:spMkLst>
        </pc:spChg>
        <pc:spChg chg="add mod">
          <ac:chgData name="Billy Raseman" userId="9ecba7d1-df56-4aaf-8897-e5d879d2ba6b" providerId="ADAL" clId="{FE5F8D90-BCEF-4A12-BF80-E21227897E45}" dt="2019-10-16T20:48:24.396" v="7144" actId="1035"/>
          <ac:spMkLst>
            <pc:docMk/>
            <pc:sldMk cId="4153282742" sldId="328"/>
            <ac:spMk id="11" creationId="{C71C59A7-F98A-4437-9BE8-128CAB1E9208}"/>
          </ac:spMkLst>
        </pc:spChg>
        <pc:spChg chg="mod">
          <ac:chgData name="Billy Raseman" userId="9ecba7d1-df56-4aaf-8897-e5d879d2ba6b" providerId="ADAL" clId="{FE5F8D90-BCEF-4A12-BF80-E21227897E45}" dt="2019-10-16T20:46:55.307" v="6891" actId="11"/>
          <ac:spMkLst>
            <pc:docMk/>
            <pc:sldMk cId="4153282742" sldId="328"/>
            <ac:spMk id="18" creationId="{D9E0BE14-0BAF-449D-80F1-ED9221EAF0D2}"/>
          </ac:spMkLst>
        </pc:spChg>
        <pc:spChg chg="mod">
          <ac:chgData name="Billy Raseman" userId="9ecba7d1-df56-4aaf-8897-e5d879d2ba6b" providerId="ADAL" clId="{FE5F8D90-BCEF-4A12-BF80-E21227897E45}" dt="2019-10-16T20:48:17.723" v="7134" actId="1076"/>
          <ac:spMkLst>
            <pc:docMk/>
            <pc:sldMk cId="4153282742" sldId="328"/>
            <ac:spMk id="20" creationId="{7BEC2F87-44AB-4D53-9708-B2A0558C88E9}"/>
          </ac:spMkLst>
        </pc:spChg>
        <pc:picChg chg="del">
          <ac:chgData name="Billy Raseman" userId="9ecba7d1-df56-4aaf-8897-e5d879d2ba6b" providerId="ADAL" clId="{FE5F8D90-BCEF-4A12-BF80-E21227897E45}" dt="2019-10-16T20:44:28.452" v="6788" actId="478"/>
          <ac:picMkLst>
            <pc:docMk/>
            <pc:sldMk cId="4153282742" sldId="328"/>
            <ac:picMk id="7" creationId="{B2826A96-A21E-4FE6-A5A1-9510B905016A}"/>
          </ac:picMkLst>
        </pc:picChg>
        <pc:picChg chg="add mod">
          <ac:chgData name="Billy Raseman" userId="9ecba7d1-df56-4aaf-8897-e5d879d2ba6b" providerId="ADAL" clId="{FE5F8D90-BCEF-4A12-BF80-E21227897E45}" dt="2019-10-16T20:48:24.396" v="7144" actId="1035"/>
          <ac:picMkLst>
            <pc:docMk/>
            <pc:sldMk cId="4153282742" sldId="328"/>
            <ac:picMk id="8" creationId="{7F3A6FE9-DE22-4B34-AC84-6650E07728DE}"/>
          </ac:picMkLst>
        </pc:picChg>
      </pc:sldChg>
      <pc:sldChg chg="delSp add del">
        <pc:chgData name="Billy Raseman" userId="9ecba7d1-df56-4aaf-8897-e5d879d2ba6b" providerId="ADAL" clId="{FE5F8D90-BCEF-4A12-BF80-E21227897E45}" dt="2019-10-16T20:49:07.128" v="7149" actId="47"/>
        <pc:sldMkLst>
          <pc:docMk/>
          <pc:sldMk cId="147867583" sldId="329"/>
        </pc:sldMkLst>
        <pc:picChg chg="del">
          <ac:chgData name="Billy Raseman" userId="9ecba7d1-df56-4aaf-8897-e5d879d2ba6b" providerId="ADAL" clId="{FE5F8D90-BCEF-4A12-BF80-E21227897E45}" dt="2019-10-16T20:44:33.844" v="6790" actId="21"/>
          <ac:picMkLst>
            <pc:docMk/>
            <pc:sldMk cId="147867583" sldId="329"/>
            <ac:picMk id="22" creationId="{0551D608-B3AA-4A19-926F-4B11141BDE12}"/>
          </ac:picMkLst>
        </pc:picChg>
      </pc:sldChg>
      <pc:sldMasterChg chg="delSldLayout">
        <pc:chgData name="Billy Raseman" userId="9ecba7d1-df56-4aaf-8897-e5d879d2ba6b" providerId="ADAL" clId="{FE5F8D90-BCEF-4A12-BF80-E21227897E45}" dt="2019-10-16T20:10:51.640" v="5631" actId="47"/>
        <pc:sldMasterMkLst>
          <pc:docMk/>
          <pc:sldMasterMk cId="3525663167" sldId="2147483804"/>
        </pc:sldMasterMkLst>
        <pc:sldLayoutChg chg="del">
          <pc:chgData name="Billy Raseman" userId="9ecba7d1-df56-4aaf-8897-e5d879d2ba6b" providerId="ADAL" clId="{FE5F8D90-BCEF-4A12-BF80-E21227897E45}" dt="2019-10-16T20:10:51.640" v="5631" actId="47"/>
          <pc:sldLayoutMkLst>
            <pc:docMk/>
            <pc:sldMasterMk cId="3525663167" sldId="2147483804"/>
            <pc:sldLayoutMk cId="1589692322" sldId="2147483864"/>
          </pc:sldLayoutMkLst>
        </pc:sldLayoutChg>
        <pc:sldLayoutChg chg="del">
          <pc:chgData name="Billy Raseman" userId="9ecba7d1-df56-4aaf-8897-e5d879d2ba6b" providerId="ADAL" clId="{FE5F8D90-BCEF-4A12-BF80-E21227897E45}" dt="2019-10-16T20:09:08.085" v="5610" actId="47"/>
          <pc:sldLayoutMkLst>
            <pc:docMk/>
            <pc:sldMasterMk cId="3525663167" sldId="2147483804"/>
            <pc:sldLayoutMk cId="2631130192" sldId="2147483864"/>
          </pc:sldLayoutMkLst>
        </pc:sldLayoutChg>
      </pc:sldMasterChg>
    </pc:docChg>
  </pc:docChgLst>
  <pc:docChgLst>
    <pc:chgData name="Raseman, William" userId="9ecba7d1-df56-4aaf-8897-e5d879d2ba6b" providerId="ADAL" clId="{FE5F8D90-BCEF-4A12-BF80-E21227897E45}"/>
    <pc:docChg chg="undo custSel addSld delSld modSld">
      <pc:chgData name="Raseman, William" userId="9ecba7d1-df56-4aaf-8897-e5d879d2ba6b" providerId="ADAL" clId="{FE5F8D90-BCEF-4A12-BF80-E21227897E45}" dt="2019-09-27T22:54:09.344" v="1302" actId="20577"/>
      <pc:docMkLst>
        <pc:docMk/>
      </pc:docMkLst>
      <pc:sldChg chg="addSp delSp modSp">
        <pc:chgData name="Raseman, William" userId="9ecba7d1-df56-4aaf-8897-e5d879d2ba6b" providerId="ADAL" clId="{FE5F8D90-BCEF-4A12-BF80-E21227897E45}" dt="2019-09-25T19:14:31.894" v="67" actId="1076"/>
        <pc:sldMkLst>
          <pc:docMk/>
          <pc:sldMk cId="4049093780" sldId="256"/>
        </pc:sldMkLst>
        <pc:spChg chg="add del mod">
          <ac:chgData name="Raseman, William" userId="9ecba7d1-df56-4aaf-8897-e5d879d2ba6b" providerId="ADAL" clId="{FE5F8D90-BCEF-4A12-BF80-E21227897E45}" dt="2019-09-24T21:12:11.108" v="15" actId="478"/>
          <ac:spMkLst>
            <pc:docMk/>
            <pc:sldMk cId="4049093780" sldId="256"/>
            <ac:spMk id="10" creationId="{A35A8ECC-64A2-47D8-B592-087F55628BD5}"/>
          </ac:spMkLst>
        </pc:spChg>
        <pc:spChg chg="mod">
          <ac:chgData name="Raseman, William" userId="9ecba7d1-df56-4aaf-8897-e5d879d2ba6b" providerId="ADAL" clId="{FE5F8D90-BCEF-4A12-BF80-E21227897E45}" dt="2019-09-24T21:12:34.945" v="27" actId="1076"/>
          <ac:spMkLst>
            <pc:docMk/>
            <pc:sldMk cId="4049093780" sldId="256"/>
            <ac:spMk id="11" creationId="{8E52921B-67D9-46B9-8C2E-C5334897F70D}"/>
          </ac:spMkLst>
        </pc:spChg>
        <pc:graphicFrameChg chg="add del mod">
          <ac:chgData name="Raseman, William" userId="9ecba7d1-df56-4aaf-8897-e5d879d2ba6b" providerId="ADAL" clId="{FE5F8D90-BCEF-4A12-BF80-E21227897E45}" dt="2019-09-24T21:12:04" v="12"/>
          <ac:graphicFrameMkLst>
            <pc:docMk/>
            <pc:sldMk cId="4049093780" sldId="256"/>
            <ac:graphicFrameMk id="6" creationId="{83564A72-F814-41C7-82B1-09E0E2EBAEAF}"/>
          </ac:graphicFrameMkLst>
        </pc:graphicFrameChg>
        <pc:picChg chg="add mod modCrop">
          <ac:chgData name="Raseman, William" userId="9ecba7d1-df56-4aaf-8897-e5d879d2ba6b" providerId="ADAL" clId="{FE5F8D90-BCEF-4A12-BF80-E21227897E45}" dt="2019-09-25T19:14:31.894" v="67" actId="1076"/>
          <ac:picMkLst>
            <pc:docMk/>
            <pc:sldMk cId="4049093780" sldId="256"/>
            <ac:picMk id="3" creationId="{31B32469-6379-4ABA-BD91-EF43E9640349}"/>
          </ac:picMkLst>
        </pc:picChg>
        <pc:picChg chg="add del mod">
          <ac:chgData name="Raseman, William" userId="9ecba7d1-df56-4aaf-8897-e5d879d2ba6b" providerId="ADAL" clId="{FE5F8D90-BCEF-4A12-BF80-E21227897E45}" dt="2019-09-24T21:11:38.594" v="4" actId="931"/>
          <ac:picMkLst>
            <pc:docMk/>
            <pc:sldMk cId="4049093780" sldId="256"/>
            <ac:picMk id="3" creationId="{5E7E8B28-778A-4BFA-81FA-C6EA0D566CE4}"/>
          </ac:picMkLst>
        </pc:picChg>
        <pc:picChg chg="add del mod">
          <ac:chgData name="Raseman, William" userId="9ecba7d1-df56-4aaf-8897-e5d879d2ba6b" providerId="ADAL" clId="{FE5F8D90-BCEF-4A12-BF80-E21227897E45}" dt="2019-09-24T21:11:57.734" v="10" actId="931"/>
          <ac:picMkLst>
            <pc:docMk/>
            <pc:sldMk cId="4049093780" sldId="256"/>
            <ac:picMk id="5" creationId="{A44AAAAF-20FC-411D-8887-E3C3A993EE60}"/>
          </ac:picMkLst>
        </pc:picChg>
        <pc:picChg chg="add del mod">
          <ac:chgData name="Raseman, William" userId="9ecba7d1-df56-4aaf-8897-e5d879d2ba6b" providerId="ADAL" clId="{FE5F8D90-BCEF-4A12-BF80-E21227897E45}" dt="2019-09-24T21:12:09.606" v="14" actId="931"/>
          <ac:picMkLst>
            <pc:docMk/>
            <pc:sldMk cId="4049093780" sldId="256"/>
            <ac:picMk id="8" creationId="{EE24ECE2-E12C-4AFD-9166-6DD7BCC03FF4}"/>
          </ac:picMkLst>
        </pc:picChg>
        <pc:picChg chg="add del mod">
          <ac:chgData name="Raseman, William" userId="9ecba7d1-df56-4aaf-8897-e5d879d2ba6b" providerId="ADAL" clId="{FE5F8D90-BCEF-4A12-BF80-E21227897E45}" dt="2019-09-25T19:12:35.139" v="54" actId="478"/>
          <ac:picMkLst>
            <pc:docMk/>
            <pc:sldMk cId="4049093780" sldId="256"/>
            <ac:picMk id="13" creationId="{0C12767F-0277-44F3-BEB1-8EEB6DB435D3}"/>
          </ac:picMkLst>
        </pc:picChg>
        <pc:picChg chg="add del mod">
          <ac:chgData name="Raseman, William" userId="9ecba7d1-df56-4aaf-8897-e5d879d2ba6b" providerId="ADAL" clId="{FE5F8D90-BCEF-4A12-BF80-E21227897E45}" dt="2019-09-25T19:12:35.139" v="54" actId="478"/>
          <ac:picMkLst>
            <pc:docMk/>
            <pc:sldMk cId="4049093780" sldId="256"/>
            <ac:picMk id="15" creationId="{0F03912E-E8BF-4904-B502-7D314F7CAC54}"/>
          </ac:picMkLst>
        </pc:picChg>
      </pc:sldChg>
      <pc:sldChg chg="addSp delSp modSp addCm modCm">
        <pc:chgData name="Raseman, William" userId="9ecba7d1-df56-4aaf-8897-e5d879d2ba6b" providerId="ADAL" clId="{FE5F8D90-BCEF-4A12-BF80-E21227897E45}" dt="2019-09-27T22:40:30.981" v="572" actId="20577"/>
        <pc:sldMkLst>
          <pc:docMk/>
          <pc:sldMk cId="1895379428" sldId="258"/>
        </pc:sldMkLst>
        <pc:spChg chg="add del">
          <ac:chgData name="Raseman, William" userId="9ecba7d1-df56-4aaf-8897-e5d879d2ba6b" providerId="ADAL" clId="{FE5F8D90-BCEF-4A12-BF80-E21227897E45}" dt="2019-09-27T22:36:38.291" v="327"/>
          <ac:spMkLst>
            <pc:docMk/>
            <pc:sldMk cId="1895379428" sldId="258"/>
            <ac:spMk id="2" creationId="{AF710A5B-8804-4E2D-8DBF-E239E740AA5E}"/>
          </ac:spMkLst>
        </pc:spChg>
        <pc:spChg chg="mod">
          <ac:chgData name="Raseman, William" userId="9ecba7d1-df56-4aaf-8897-e5d879d2ba6b" providerId="ADAL" clId="{FE5F8D90-BCEF-4A12-BF80-E21227897E45}" dt="2019-09-27T22:36:30.852" v="325" actId="1076"/>
          <ac:spMkLst>
            <pc:docMk/>
            <pc:sldMk cId="1895379428" sldId="258"/>
            <ac:spMk id="4" creationId="{44F55EC9-DD53-4318-91D7-98A94531D2F8}"/>
          </ac:spMkLst>
        </pc:spChg>
        <pc:spChg chg="mod">
          <ac:chgData name="Raseman, William" userId="9ecba7d1-df56-4aaf-8897-e5d879d2ba6b" providerId="ADAL" clId="{FE5F8D90-BCEF-4A12-BF80-E21227897E45}" dt="2019-09-27T22:36:30.852" v="325" actId="1076"/>
          <ac:spMkLst>
            <pc:docMk/>
            <pc:sldMk cId="1895379428" sldId="258"/>
            <ac:spMk id="8" creationId="{6294483E-BFCD-41BA-9F66-06A3DA036AA1}"/>
          </ac:spMkLst>
        </pc:spChg>
        <pc:spChg chg="add mod">
          <ac:chgData name="Raseman, William" userId="9ecba7d1-df56-4aaf-8897-e5d879d2ba6b" providerId="ADAL" clId="{FE5F8D90-BCEF-4A12-BF80-E21227897E45}" dt="2019-09-27T22:36:23.716" v="324" actId="571"/>
          <ac:spMkLst>
            <pc:docMk/>
            <pc:sldMk cId="1895379428" sldId="258"/>
            <ac:spMk id="9" creationId="{0F49E10A-F7C4-4D4D-BBE2-BC2E6EE89B43}"/>
          </ac:spMkLst>
        </pc:spChg>
        <pc:spChg chg="mod">
          <ac:chgData name="Raseman, William" userId="9ecba7d1-df56-4aaf-8897-e5d879d2ba6b" providerId="ADAL" clId="{FE5F8D90-BCEF-4A12-BF80-E21227897E45}" dt="2019-09-27T22:35:55.313" v="320"/>
          <ac:spMkLst>
            <pc:docMk/>
            <pc:sldMk cId="1895379428" sldId="258"/>
            <ac:spMk id="10" creationId="{46698463-9646-474A-BB2B-81CF15C4B3A1}"/>
          </ac:spMkLst>
        </pc:spChg>
        <pc:spChg chg="add mod">
          <ac:chgData name="Raseman, William" userId="9ecba7d1-df56-4aaf-8897-e5d879d2ba6b" providerId="ADAL" clId="{FE5F8D90-BCEF-4A12-BF80-E21227897E45}" dt="2019-09-27T22:36:23.716" v="324" actId="571"/>
          <ac:spMkLst>
            <pc:docMk/>
            <pc:sldMk cId="1895379428" sldId="258"/>
            <ac:spMk id="12" creationId="{DD3EB2FB-1F39-4956-9869-54149F7A78A3}"/>
          </ac:spMkLst>
        </pc:spChg>
        <pc:spChg chg="mod">
          <ac:chgData name="Raseman, William" userId="9ecba7d1-df56-4aaf-8897-e5d879d2ba6b" providerId="ADAL" clId="{FE5F8D90-BCEF-4A12-BF80-E21227897E45}" dt="2019-09-27T22:36:30.852" v="325" actId="1076"/>
          <ac:spMkLst>
            <pc:docMk/>
            <pc:sldMk cId="1895379428" sldId="258"/>
            <ac:spMk id="13" creationId="{E1FF824B-BB30-4157-BF30-31B1BCFD89CF}"/>
          </ac:spMkLst>
        </pc:spChg>
        <pc:spChg chg="add mod">
          <ac:chgData name="Raseman, William" userId="9ecba7d1-df56-4aaf-8897-e5d879d2ba6b" providerId="ADAL" clId="{FE5F8D90-BCEF-4A12-BF80-E21227897E45}" dt="2019-09-27T22:36:23.716" v="324" actId="571"/>
          <ac:spMkLst>
            <pc:docMk/>
            <pc:sldMk cId="1895379428" sldId="258"/>
            <ac:spMk id="14" creationId="{05120CCC-B89B-498D-B3E1-C033451ADD7C}"/>
          </ac:spMkLst>
        </pc:spChg>
        <pc:spChg chg="mod">
          <ac:chgData name="Raseman, William" userId="9ecba7d1-df56-4aaf-8897-e5d879d2ba6b" providerId="ADAL" clId="{FE5F8D90-BCEF-4A12-BF80-E21227897E45}" dt="2019-09-27T22:36:30.852" v="325" actId="1076"/>
          <ac:spMkLst>
            <pc:docMk/>
            <pc:sldMk cId="1895379428" sldId="258"/>
            <ac:spMk id="15" creationId="{F97369A4-6DD0-4159-922C-A45962D12714}"/>
          </ac:spMkLst>
        </pc:spChg>
        <pc:spChg chg="mod">
          <ac:chgData name="Raseman, William" userId="9ecba7d1-df56-4aaf-8897-e5d879d2ba6b" providerId="ADAL" clId="{FE5F8D90-BCEF-4A12-BF80-E21227897E45}" dt="2019-09-27T22:36:30.852" v="325" actId="1076"/>
          <ac:spMkLst>
            <pc:docMk/>
            <pc:sldMk cId="1895379428" sldId="258"/>
            <ac:spMk id="16" creationId="{EF5180AD-FAE5-4A3E-8875-8FDE28506B8F}"/>
          </ac:spMkLst>
        </pc:spChg>
        <pc:spChg chg="add mod">
          <ac:chgData name="Raseman, William" userId="9ecba7d1-df56-4aaf-8897-e5d879d2ba6b" providerId="ADAL" clId="{FE5F8D90-BCEF-4A12-BF80-E21227897E45}" dt="2019-09-27T22:36:23.716" v="324" actId="571"/>
          <ac:spMkLst>
            <pc:docMk/>
            <pc:sldMk cId="1895379428" sldId="258"/>
            <ac:spMk id="17" creationId="{90E41529-C9FA-46E4-8E03-09FDC1430D9A}"/>
          </ac:spMkLst>
        </pc:spChg>
        <pc:spChg chg="add mod">
          <ac:chgData name="Raseman, William" userId="9ecba7d1-df56-4aaf-8897-e5d879d2ba6b" providerId="ADAL" clId="{FE5F8D90-BCEF-4A12-BF80-E21227897E45}" dt="2019-09-27T22:40:30.981" v="572" actId="20577"/>
          <ac:spMkLst>
            <pc:docMk/>
            <pc:sldMk cId="1895379428" sldId="258"/>
            <ac:spMk id="18" creationId="{A7D0B6D0-63FC-42FA-A01E-CC104C752115}"/>
          </ac:spMkLst>
        </pc:spChg>
        <pc:cxnChg chg="mod">
          <ac:chgData name="Raseman, William" userId="9ecba7d1-df56-4aaf-8897-e5d879d2ba6b" providerId="ADAL" clId="{FE5F8D90-BCEF-4A12-BF80-E21227897E45}" dt="2019-09-27T22:36:30.852" v="325" actId="1076"/>
          <ac:cxnSpMkLst>
            <pc:docMk/>
            <pc:sldMk cId="1895379428" sldId="258"/>
            <ac:cxnSpMk id="6" creationId="{88ADC770-4A1C-4ADE-893F-74FE1B70833A}"/>
          </ac:cxnSpMkLst>
        </pc:cxnChg>
        <pc:cxnChg chg="add mod">
          <ac:chgData name="Raseman, William" userId="9ecba7d1-df56-4aaf-8897-e5d879d2ba6b" providerId="ADAL" clId="{FE5F8D90-BCEF-4A12-BF80-E21227897E45}" dt="2019-09-27T22:36:23.716" v="324" actId="571"/>
          <ac:cxnSpMkLst>
            <pc:docMk/>
            <pc:sldMk cId="1895379428" sldId="258"/>
            <ac:cxnSpMk id="11" creationId="{B00F81B8-6484-4F24-B21D-364C1B539CD8}"/>
          </ac:cxnSpMkLst>
        </pc:cxnChg>
      </pc:sldChg>
      <pc:sldChg chg="addSp delSp modSp delCm">
        <pc:chgData name="Raseman, William" userId="9ecba7d1-df56-4aaf-8897-e5d879d2ba6b" providerId="ADAL" clId="{FE5F8D90-BCEF-4A12-BF80-E21227897E45}" dt="2019-09-27T22:52:52.259" v="1277" actId="1592"/>
        <pc:sldMkLst>
          <pc:docMk/>
          <pc:sldMk cId="867639957" sldId="260"/>
        </pc:sldMkLst>
        <pc:spChg chg="mod">
          <ac:chgData name="Raseman, William" userId="9ecba7d1-df56-4aaf-8897-e5d879d2ba6b" providerId="ADAL" clId="{FE5F8D90-BCEF-4A12-BF80-E21227897E45}" dt="2019-09-25T19:27:16.018" v="107" actId="20577"/>
          <ac:spMkLst>
            <pc:docMk/>
            <pc:sldMk cId="867639957" sldId="260"/>
            <ac:spMk id="2" creationId="{39D3E8CA-8995-4080-9B95-BC6B2178628B}"/>
          </ac:spMkLst>
        </pc:spChg>
        <pc:picChg chg="add mod">
          <ac:chgData name="Raseman, William" userId="9ecba7d1-df56-4aaf-8897-e5d879d2ba6b" providerId="ADAL" clId="{FE5F8D90-BCEF-4A12-BF80-E21227897E45}" dt="2019-09-27T22:52:49.706" v="1276" actId="1076"/>
          <ac:picMkLst>
            <pc:docMk/>
            <pc:sldMk cId="867639957" sldId="260"/>
            <ac:picMk id="5" creationId="{7A284C98-58C5-457C-BE9B-D4552072A1C4}"/>
          </ac:picMkLst>
        </pc:picChg>
        <pc:picChg chg="del">
          <ac:chgData name="Raseman, William" userId="9ecba7d1-df56-4aaf-8897-e5d879d2ba6b" providerId="ADAL" clId="{FE5F8D90-BCEF-4A12-BF80-E21227897E45}" dt="2019-09-27T22:52:22.563" v="1270" actId="478"/>
          <ac:picMkLst>
            <pc:docMk/>
            <pc:sldMk cId="867639957" sldId="260"/>
            <ac:picMk id="13" creationId="{BCB23491-4970-422A-8F12-1F2933CEAD42}"/>
          </ac:picMkLst>
        </pc:picChg>
      </pc:sldChg>
      <pc:sldChg chg="addSp delSp modSp addCm delCm">
        <pc:chgData name="Raseman, William" userId="9ecba7d1-df56-4aaf-8897-e5d879d2ba6b" providerId="ADAL" clId="{FE5F8D90-BCEF-4A12-BF80-E21227897E45}" dt="2019-09-25T19:29:07.074" v="134" actId="20577"/>
        <pc:sldMkLst>
          <pc:docMk/>
          <pc:sldMk cId="555558936" sldId="261"/>
        </pc:sldMkLst>
        <pc:spChg chg="mod">
          <ac:chgData name="Raseman, William" userId="9ecba7d1-df56-4aaf-8897-e5d879d2ba6b" providerId="ADAL" clId="{FE5F8D90-BCEF-4A12-BF80-E21227897E45}" dt="2019-09-25T19:29:07.074" v="134" actId="20577"/>
          <ac:spMkLst>
            <pc:docMk/>
            <pc:sldMk cId="555558936" sldId="261"/>
            <ac:spMk id="2" creationId="{39D3E8CA-8995-4080-9B95-BC6B2178628B}"/>
          </ac:spMkLst>
        </pc:spChg>
        <pc:spChg chg="add del mod">
          <ac:chgData name="Raseman, William" userId="9ecba7d1-df56-4aaf-8897-e5d879d2ba6b" providerId="ADAL" clId="{FE5F8D90-BCEF-4A12-BF80-E21227897E45}" dt="2019-09-25T19:28:11.148" v="111" actId="478"/>
          <ac:spMkLst>
            <pc:docMk/>
            <pc:sldMk cId="555558936" sldId="261"/>
            <ac:spMk id="3" creationId="{3304A140-153A-4235-92B2-5BF1BA4CE518}"/>
          </ac:spMkLst>
        </pc:spChg>
      </pc:sldChg>
      <pc:sldChg chg="modSp">
        <pc:chgData name="Raseman, William" userId="9ecba7d1-df56-4aaf-8897-e5d879d2ba6b" providerId="ADAL" clId="{FE5F8D90-BCEF-4A12-BF80-E21227897E45}" dt="2019-09-25T19:31:12.241" v="184" actId="20577"/>
        <pc:sldMkLst>
          <pc:docMk/>
          <pc:sldMk cId="2955371241" sldId="262"/>
        </pc:sldMkLst>
        <pc:spChg chg="mod">
          <ac:chgData name="Raseman, William" userId="9ecba7d1-df56-4aaf-8897-e5d879d2ba6b" providerId="ADAL" clId="{FE5F8D90-BCEF-4A12-BF80-E21227897E45}" dt="2019-09-25T19:31:12.241" v="184" actId="20577"/>
          <ac:spMkLst>
            <pc:docMk/>
            <pc:sldMk cId="2955371241" sldId="262"/>
            <ac:spMk id="2" creationId="{39D3E8CA-8995-4080-9B95-BC6B2178628B}"/>
          </ac:spMkLst>
        </pc:spChg>
      </pc:sldChg>
      <pc:sldChg chg="addSp delSp modSp delCm">
        <pc:chgData name="Raseman, William" userId="9ecba7d1-df56-4aaf-8897-e5d879d2ba6b" providerId="ADAL" clId="{FE5F8D90-BCEF-4A12-BF80-E21227897E45}" dt="2019-09-27T22:53:07.427" v="1285" actId="1076"/>
        <pc:sldMkLst>
          <pc:docMk/>
          <pc:sldMk cId="415817126" sldId="264"/>
        </pc:sldMkLst>
        <pc:spChg chg="mod">
          <ac:chgData name="Raseman, William" userId="9ecba7d1-df56-4aaf-8897-e5d879d2ba6b" providerId="ADAL" clId="{FE5F8D90-BCEF-4A12-BF80-E21227897E45}" dt="2019-09-25T19:31:43.812" v="204" actId="20577"/>
          <ac:spMkLst>
            <pc:docMk/>
            <pc:sldMk cId="415817126" sldId="264"/>
            <ac:spMk id="2" creationId="{39D3E8CA-8995-4080-9B95-BC6B2178628B}"/>
          </ac:spMkLst>
        </pc:spChg>
        <pc:picChg chg="add mod">
          <ac:chgData name="Raseman, William" userId="9ecba7d1-df56-4aaf-8897-e5d879d2ba6b" providerId="ADAL" clId="{FE5F8D90-BCEF-4A12-BF80-E21227897E45}" dt="2019-09-27T22:53:07.427" v="1285" actId="1076"/>
          <ac:picMkLst>
            <pc:docMk/>
            <pc:sldMk cId="415817126" sldId="264"/>
            <ac:picMk id="5" creationId="{B595D342-F86E-407A-92D3-A0B3AA5CAF9F}"/>
          </ac:picMkLst>
        </pc:picChg>
        <pc:picChg chg="del">
          <ac:chgData name="Raseman, William" userId="9ecba7d1-df56-4aaf-8897-e5d879d2ba6b" providerId="ADAL" clId="{FE5F8D90-BCEF-4A12-BF80-E21227897E45}" dt="2019-09-27T22:52:57.701" v="1279" actId="478"/>
          <ac:picMkLst>
            <pc:docMk/>
            <pc:sldMk cId="415817126" sldId="264"/>
            <ac:picMk id="9" creationId="{005FC462-86BD-44AF-AF92-26577BA769A1}"/>
          </ac:picMkLst>
        </pc:picChg>
      </pc:sldChg>
      <pc:sldChg chg="modSp">
        <pc:chgData name="Raseman, William" userId="9ecba7d1-df56-4aaf-8897-e5d879d2ba6b" providerId="ADAL" clId="{FE5F8D90-BCEF-4A12-BF80-E21227897E45}" dt="2019-09-25T19:32:11.859" v="227" actId="20577"/>
        <pc:sldMkLst>
          <pc:docMk/>
          <pc:sldMk cId="4039043446" sldId="266"/>
        </pc:sldMkLst>
        <pc:spChg chg="mod">
          <ac:chgData name="Raseman, William" userId="9ecba7d1-df56-4aaf-8897-e5d879d2ba6b" providerId="ADAL" clId="{FE5F8D90-BCEF-4A12-BF80-E21227897E45}" dt="2019-09-25T19:32:11.859" v="227" actId="20577"/>
          <ac:spMkLst>
            <pc:docMk/>
            <pc:sldMk cId="4039043446" sldId="266"/>
            <ac:spMk id="2" creationId="{39D3E8CA-8995-4080-9B95-BC6B2178628B}"/>
          </ac:spMkLst>
        </pc:spChg>
      </pc:sldChg>
      <pc:sldChg chg="modSp">
        <pc:chgData name="Raseman, William" userId="9ecba7d1-df56-4aaf-8897-e5d879d2ba6b" providerId="ADAL" clId="{FE5F8D90-BCEF-4A12-BF80-E21227897E45}" dt="2019-09-25T19:34:27.159" v="319" actId="20577"/>
        <pc:sldMkLst>
          <pc:docMk/>
          <pc:sldMk cId="3203791609" sldId="271"/>
        </pc:sldMkLst>
        <pc:spChg chg="mod">
          <ac:chgData name="Raseman, William" userId="9ecba7d1-df56-4aaf-8897-e5d879d2ba6b" providerId="ADAL" clId="{FE5F8D90-BCEF-4A12-BF80-E21227897E45}" dt="2019-09-25T19:34:27.159" v="319" actId="20577"/>
          <ac:spMkLst>
            <pc:docMk/>
            <pc:sldMk cId="3203791609" sldId="271"/>
            <ac:spMk id="2" creationId="{39D3E8CA-8995-4080-9B95-BC6B2178628B}"/>
          </ac:spMkLst>
        </pc:spChg>
      </pc:sldChg>
      <pc:sldChg chg="modSp">
        <pc:chgData name="Raseman, William" userId="9ecba7d1-df56-4aaf-8897-e5d879d2ba6b" providerId="ADAL" clId="{FE5F8D90-BCEF-4A12-BF80-E21227897E45}" dt="2019-09-25T19:32:52.167" v="258" actId="20577"/>
        <pc:sldMkLst>
          <pc:docMk/>
          <pc:sldMk cId="2949011818" sldId="273"/>
        </pc:sldMkLst>
        <pc:spChg chg="mod">
          <ac:chgData name="Raseman, William" userId="9ecba7d1-df56-4aaf-8897-e5d879d2ba6b" providerId="ADAL" clId="{FE5F8D90-BCEF-4A12-BF80-E21227897E45}" dt="2019-09-25T19:32:52.167" v="258" actId="20577"/>
          <ac:spMkLst>
            <pc:docMk/>
            <pc:sldMk cId="2949011818" sldId="273"/>
            <ac:spMk id="9" creationId="{33ADA995-DA90-4A24-85C9-0798C7E06DEF}"/>
          </ac:spMkLst>
        </pc:spChg>
      </pc:sldChg>
      <pc:sldChg chg="modSp">
        <pc:chgData name="Raseman, William" userId="9ecba7d1-df56-4aaf-8897-e5d879d2ba6b" providerId="ADAL" clId="{FE5F8D90-BCEF-4A12-BF80-E21227897E45}" dt="2019-09-25T19:34:11.797" v="308" actId="20577"/>
        <pc:sldMkLst>
          <pc:docMk/>
          <pc:sldMk cId="1540984964" sldId="275"/>
        </pc:sldMkLst>
        <pc:spChg chg="mod">
          <ac:chgData name="Raseman, William" userId="9ecba7d1-df56-4aaf-8897-e5d879d2ba6b" providerId="ADAL" clId="{FE5F8D90-BCEF-4A12-BF80-E21227897E45}" dt="2019-09-25T19:34:11.797" v="308" actId="20577"/>
          <ac:spMkLst>
            <pc:docMk/>
            <pc:sldMk cId="1540984964" sldId="275"/>
            <ac:spMk id="8" creationId="{8C15DC34-32D9-4CDD-810C-0FEF787D49BC}"/>
          </ac:spMkLst>
        </pc:spChg>
      </pc:sldChg>
      <pc:sldChg chg="modSp">
        <pc:chgData name="Raseman, William" userId="9ecba7d1-df56-4aaf-8897-e5d879d2ba6b" providerId="ADAL" clId="{FE5F8D90-BCEF-4A12-BF80-E21227897E45}" dt="2019-09-25T19:33:43.590" v="287" actId="20577"/>
        <pc:sldMkLst>
          <pc:docMk/>
          <pc:sldMk cId="2392832471" sldId="276"/>
        </pc:sldMkLst>
        <pc:spChg chg="mod">
          <ac:chgData name="Raseman, William" userId="9ecba7d1-df56-4aaf-8897-e5d879d2ba6b" providerId="ADAL" clId="{FE5F8D90-BCEF-4A12-BF80-E21227897E45}" dt="2019-09-25T19:33:43.590" v="287" actId="20577"/>
          <ac:spMkLst>
            <pc:docMk/>
            <pc:sldMk cId="2392832471" sldId="276"/>
            <ac:spMk id="9" creationId="{33ADA995-DA90-4A24-85C9-0798C7E06DEF}"/>
          </ac:spMkLst>
        </pc:spChg>
      </pc:sldChg>
      <pc:sldChg chg="addSp delSp modSp">
        <pc:chgData name="Raseman, William" userId="9ecba7d1-df56-4aaf-8897-e5d879d2ba6b" providerId="ADAL" clId="{FE5F8D90-BCEF-4A12-BF80-E21227897E45}" dt="2019-09-27T22:54:09.344" v="1302" actId="20577"/>
        <pc:sldMkLst>
          <pc:docMk/>
          <pc:sldMk cId="2153423635" sldId="278"/>
        </pc:sldMkLst>
        <pc:spChg chg="add del mod">
          <ac:chgData name="Raseman, William" userId="9ecba7d1-df56-4aaf-8897-e5d879d2ba6b" providerId="ADAL" clId="{FE5F8D90-BCEF-4A12-BF80-E21227897E45}" dt="2019-09-27T22:39:32.284" v="505"/>
          <ac:spMkLst>
            <pc:docMk/>
            <pc:sldMk cId="2153423635" sldId="278"/>
            <ac:spMk id="2" creationId="{5A404AB0-D89D-45E6-A57E-8273201E01E4}"/>
          </ac:spMkLst>
        </pc:spChg>
        <pc:spChg chg="add del mod">
          <ac:chgData name="Raseman, William" userId="9ecba7d1-df56-4aaf-8897-e5d879d2ba6b" providerId="ADAL" clId="{FE5F8D90-BCEF-4A12-BF80-E21227897E45}" dt="2019-09-27T22:39:32.284" v="505"/>
          <ac:spMkLst>
            <pc:docMk/>
            <pc:sldMk cId="2153423635" sldId="278"/>
            <ac:spMk id="3" creationId="{AFCE19CA-7BF4-4253-88B2-8D4E18B7CBDF}"/>
          </ac:spMkLst>
        </pc:spChg>
        <pc:spChg chg="add mod">
          <ac:chgData name="Raseman, William" userId="9ecba7d1-df56-4aaf-8897-e5d879d2ba6b" providerId="ADAL" clId="{FE5F8D90-BCEF-4A12-BF80-E21227897E45}" dt="2019-09-27T22:54:09.344" v="1302" actId="20577"/>
          <ac:spMkLst>
            <pc:docMk/>
            <pc:sldMk cId="2153423635" sldId="278"/>
            <ac:spMk id="4" creationId="{203F2E34-535B-45F5-B3D5-1C14394769B2}"/>
          </ac:spMkLst>
        </pc:spChg>
        <pc:spChg chg="mod">
          <ac:chgData name="Raseman, William" userId="9ecba7d1-df56-4aaf-8897-e5d879d2ba6b" providerId="ADAL" clId="{FE5F8D90-BCEF-4A12-BF80-E21227897E45}" dt="2019-09-25T19:29:44.345" v="165" actId="20577"/>
          <ac:spMkLst>
            <pc:docMk/>
            <pc:sldMk cId="2153423635" sldId="278"/>
            <ac:spMk id="6" creationId="{7D9E1ED4-A996-427F-A7B2-F6449C75AD80}"/>
          </ac:spMkLst>
        </pc:spChg>
        <pc:picChg chg="add del">
          <ac:chgData name="Raseman, William" userId="9ecba7d1-df56-4aaf-8897-e5d879d2ba6b" providerId="ADAL" clId="{FE5F8D90-BCEF-4A12-BF80-E21227897E45}" dt="2019-09-27T22:39:37.150" v="508"/>
          <ac:picMkLst>
            <pc:docMk/>
            <pc:sldMk cId="2153423635" sldId="278"/>
            <ac:picMk id="7" creationId="{F3B5C7A4-3F59-488D-BF4E-FBDE1D6422AA}"/>
          </ac:picMkLst>
        </pc:picChg>
        <pc:picChg chg="mod">
          <ac:chgData name="Raseman, William" userId="9ecba7d1-df56-4aaf-8897-e5d879d2ba6b" providerId="ADAL" clId="{FE5F8D90-BCEF-4A12-BF80-E21227897E45}" dt="2019-09-27T22:43:07.184" v="824" actId="1036"/>
          <ac:picMkLst>
            <pc:docMk/>
            <pc:sldMk cId="2153423635" sldId="278"/>
            <ac:picMk id="15" creationId="{D8B68E50-A2EF-4F62-869F-E83D6C662584}"/>
          </ac:picMkLst>
        </pc:picChg>
      </pc:sldChg>
      <pc:sldChg chg="modSp">
        <pc:chgData name="Raseman, William" userId="9ecba7d1-df56-4aaf-8897-e5d879d2ba6b" providerId="ADAL" clId="{FE5F8D90-BCEF-4A12-BF80-E21227897E45}" dt="2019-09-27T22:48:05.403" v="1028" actId="20577"/>
        <pc:sldMkLst>
          <pc:docMk/>
          <pc:sldMk cId="291939276" sldId="282"/>
        </pc:sldMkLst>
        <pc:spChg chg="mod">
          <ac:chgData name="Raseman, William" userId="9ecba7d1-df56-4aaf-8897-e5d879d2ba6b" providerId="ADAL" clId="{FE5F8D90-BCEF-4A12-BF80-E21227897E45}" dt="2019-09-27T22:48:05.403" v="1028" actId="20577"/>
          <ac:spMkLst>
            <pc:docMk/>
            <pc:sldMk cId="291939276" sldId="282"/>
            <ac:spMk id="7" creationId="{BD5B3EA4-9058-490C-8C6A-7D95050C77FC}"/>
          </ac:spMkLst>
        </pc:spChg>
        <pc:spChg chg="mod">
          <ac:chgData name="Raseman, William" userId="9ecba7d1-df56-4aaf-8897-e5d879d2ba6b" providerId="ADAL" clId="{FE5F8D90-BCEF-4A12-BF80-E21227897E45}" dt="2019-09-27T22:38:42.126" v="493" actId="1076"/>
          <ac:spMkLst>
            <pc:docMk/>
            <pc:sldMk cId="291939276" sldId="282"/>
            <ac:spMk id="10" creationId="{BE946F03-63B7-4C19-8CE4-D27D74901A0C}"/>
          </ac:spMkLst>
        </pc:spChg>
        <pc:graphicFrameChg chg="mod">
          <ac:chgData name="Raseman, William" userId="9ecba7d1-df56-4aaf-8897-e5d879d2ba6b" providerId="ADAL" clId="{FE5F8D90-BCEF-4A12-BF80-E21227897E45}" dt="2019-09-27T22:38:42.126" v="493" actId="1076"/>
          <ac:graphicFrameMkLst>
            <pc:docMk/>
            <pc:sldMk cId="291939276" sldId="282"/>
            <ac:graphicFrameMk id="9" creationId="{0A3E1ADC-83A6-4E41-88D4-0177919070BF}"/>
          </ac:graphicFrameMkLst>
        </pc:graphicFrameChg>
      </pc:sldChg>
      <pc:sldChg chg="addSp delSp modSp delCm">
        <pc:chgData name="Raseman, William" userId="9ecba7d1-df56-4aaf-8897-e5d879d2ba6b" providerId="ADAL" clId="{FE5F8D90-BCEF-4A12-BF80-E21227897E45}" dt="2019-09-27T22:52:01.651" v="1269" actId="14100"/>
        <pc:sldMkLst>
          <pc:docMk/>
          <pc:sldMk cId="634665726" sldId="284"/>
        </pc:sldMkLst>
        <pc:spChg chg="add mod">
          <ac:chgData name="Raseman, William" userId="9ecba7d1-df56-4aaf-8897-e5d879d2ba6b" providerId="ADAL" clId="{FE5F8D90-BCEF-4A12-BF80-E21227897E45}" dt="2019-09-27T22:49:33.379" v="1144" actId="1076"/>
          <ac:spMkLst>
            <pc:docMk/>
            <pc:sldMk cId="634665726" sldId="284"/>
            <ac:spMk id="2" creationId="{FBE1DBCC-E7B4-4F53-966C-56CCB33FB3B8}"/>
          </ac:spMkLst>
        </pc:spChg>
        <pc:spChg chg="del">
          <ac:chgData name="Raseman, William" userId="9ecba7d1-df56-4aaf-8897-e5d879d2ba6b" providerId="ADAL" clId="{FE5F8D90-BCEF-4A12-BF80-E21227897E45}" dt="2019-09-27T22:45:25.507" v="860" actId="478"/>
          <ac:spMkLst>
            <pc:docMk/>
            <pc:sldMk cId="634665726" sldId="284"/>
            <ac:spMk id="7" creationId="{BD5B3EA4-9058-490C-8C6A-7D95050C77FC}"/>
          </ac:spMkLst>
        </pc:spChg>
        <pc:spChg chg="add mod">
          <ac:chgData name="Raseman, William" userId="9ecba7d1-df56-4aaf-8897-e5d879d2ba6b" providerId="ADAL" clId="{FE5F8D90-BCEF-4A12-BF80-E21227897E45}" dt="2019-09-27T22:51:00.014" v="1223" actId="1035"/>
          <ac:spMkLst>
            <pc:docMk/>
            <pc:sldMk cId="634665726" sldId="284"/>
            <ac:spMk id="8" creationId="{721B32AE-2BFF-47DA-920E-C81EAE2E1DD3}"/>
          </ac:spMkLst>
        </pc:spChg>
        <pc:spChg chg="add mod">
          <ac:chgData name="Raseman, William" userId="9ecba7d1-df56-4aaf-8897-e5d879d2ba6b" providerId="ADAL" clId="{FE5F8D90-BCEF-4A12-BF80-E21227897E45}" dt="2019-09-27T22:51:18.530" v="1226" actId="1076"/>
          <ac:spMkLst>
            <pc:docMk/>
            <pc:sldMk cId="634665726" sldId="284"/>
            <ac:spMk id="9" creationId="{04E5C5A8-8FF2-4562-A8A4-1CB0A9577511}"/>
          </ac:spMkLst>
        </pc:spChg>
        <pc:spChg chg="add mod">
          <ac:chgData name="Raseman, William" userId="9ecba7d1-df56-4aaf-8897-e5d879d2ba6b" providerId="ADAL" clId="{FE5F8D90-BCEF-4A12-BF80-E21227897E45}" dt="2019-09-27T22:51:37.673" v="1268" actId="20577"/>
          <ac:spMkLst>
            <pc:docMk/>
            <pc:sldMk cId="634665726" sldId="284"/>
            <ac:spMk id="10" creationId="{E3F77925-F8A2-494D-8E41-6EDA2340DD95}"/>
          </ac:spMkLst>
        </pc:spChg>
        <pc:spChg chg="add mod">
          <ac:chgData name="Raseman, William" userId="9ecba7d1-df56-4aaf-8897-e5d879d2ba6b" providerId="ADAL" clId="{FE5F8D90-BCEF-4A12-BF80-E21227897E45}" dt="2019-09-27T22:52:01.651" v="1269" actId="14100"/>
          <ac:spMkLst>
            <pc:docMk/>
            <pc:sldMk cId="634665726" sldId="284"/>
            <ac:spMk id="11" creationId="{47A62BA6-A85F-4C30-B041-82DB6BF5E5D6}"/>
          </ac:spMkLst>
        </pc:spChg>
        <pc:picChg chg="add mod">
          <ac:chgData name="Raseman, William" userId="9ecba7d1-df56-4aaf-8897-e5d879d2ba6b" providerId="ADAL" clId="{FE5F8D90-BCEF-4A12-BF80-E21227897E45}" dt="2019-09-27T22:49:33.379" v="1144" actId="1076"/>
          <ac:picMkLst>
            <pc:docMk/>
            <pc:sldMk cId="634665726" sldId="284"/>
            <ac:picMk id="4" creationId="{4F31666E-83B6-4CA0-B068-E070389280B0}"/>
          </ac:picMkLst>
        </pc:picChg>
        <pc:picChg chg="add mod">
          <ac:chgData name="Raseman, William" userId="9ecba7d1-df56-4aaf-8897-e5d879d2ba6b" providerId="ADAL" clId="{FE5F8D90-BCEF-4A12-BF80-E21227897E45}" dt="2019-09-27T22:49:33.379" v="1144" actId="1076"/>
          <ac:picMkLst>
            <pc:docMk/>
            <pc:sldMk cId="634665726" sldId="284"/>
            <ac:picMk id="5" creationId="{212FF359-CA8D-44DB-9D4E-432A4F325FC7}"/>
          </ac:picMkLst>
        </pc:picChg>
      </pc:sldChg>
      <pc:sldChg chg="modSp">
        <pc:chgData name="Raseman, William" userId="9ecba7d1-df56-4aaf-8897-e5d879d2ba6b" providerId="ADAL" clId="{FE5F8D90-BCEF-4A12-BF80-E21227897E45}" dt="2019-09-27T22:44:40.456" v="851" actId="20577"/>
        <pc:sldMkLst>
          <pc:docMk/>
          <pc:sldMk cId="2755936921" sldId="285"/>
        </pc:sldMkLst>
        <pc:spChg chg="mod">
          <ac:chgData name="Raseman, William" userId="9ecba7d1-df56-4aaf-8897-e5d879d2ba6b" providerId="ADAL" clId="{FE5F8D90-BCEF-4A12-BF80-E21227897E45}" dt="2019-09-27T22:44:40.456" v="851" actId="20577"/>
          <ac:spMkLst>
            <pc:docMk/>
            <pc:sldMk cId="2755936921" sldId="285"/>
            <ac:spMk id="2" creationId="{39D3E8CA-8995-4080-9B95-BC6B2178628B}"/>
          </ac:spMkLst>
        </pc:spChg>
      </pc:sldChg>
      <pc:sldChg chg="add del">
        <pc:chgData name="Raseman, William" userId="9ecba7d1-df56-4aaf-8897-e5d879d2ba6b" providerId="ADAL" clId="{FE5F8D90-BCEF-4A12-BF80-E21227897E45}" dt="2019-09-27T22:43:33.385" v="840" actId="47"/>
        <pc:sldMkLst>
          <pc:docMk/>
          <pc:sldMk cId="346072685" sldId="286"/>
        </pc:sldMkLst>
      </pc:sldChg>
      <pc:sldChg chg="del">
        <pc:chgData name="Raseman, William" userId="9ecba7d1-df56-4aaf-8897-e5d879d2ba6b" providerId="ADAL" clId="{FE5F8D90-BCEF-4A12-BF80-E21227897E45}" dt="2019-09-27T22:38:52.012" v="494" actId="47"/>
        <pc:sldMkLst>
          <pc:docMk/>
          <pc:sldMk cId="1478599852" sldId="286"/>
        </pc:sldMkLst>
      </pc:sldChg>
    </pc:docChg>
  </pc:docChgLst>
  <pc:docChgLst>
    <pc:chgData name="Raseman, William" userId="9ecba7d1-df56-4aaf-8897-e5d879d2ba6b" providerId="ADAL" clId="{F93DB1BD-B0D2-4092-89A6-2547AE11B3A8}"/>
    <pc:docChg chg="undo custSel addSld delSld modSld">
      <pc:chgData name="Raseman, William" userId="9ecba7d1-df56-4aaf-8897-e5d879d2ba6b" providerId="ADAL" clId="{F93DB1BD-B0D2-4092-89A6-2547AE11B3A8}" dt="2019-09-24T20:57:31.501" v="1450" actId="1076"/>
      <pc:docMkLst>
        <pc:docMk/>
      </pc:docMkLst>
      <pc:sldChg chg="addSp delSp modSp">
        <pc:chgData name="Raseman, William" userId="9ecba7d1-df56-4aaf-8897-e5d879d2ba6b" providerId="ADAL" clId="{F93DB1BD-B0D2-4092-89A6-2547AE11B3A8}" dt="2019-09-24T20:57:31.501" v="1450" actId="1076"/>
        <pc:sldMkLst>
          <pc:docMk/>
          <pc:sldMk cId="1895379428" sldId="258"/>
        </pc:sldMkLst>
        <pc:spChg chg="mod">
          <ac:chgData name="Raseman, William" userId="9ecba7d1-df56-4aaf-8897-e5d879d2ba6b" providerId="ADAL" clId="{F93DB1BD-B0D2-4092-89A6-2547AE11B3A8}" dt="2019-09-24T20:42:51.869" v="712" actId="403"/>
          <ac:spMkLst>
            <pc:docMk/>
            <pc:sldMk cId="1895379428" sldId="258"/>
            <ac:spMk id="4" creationId="{44F55EC9-DD53-4318-91D7-98A94531D2F8}"/>
          </ac:spMkLst>
        </pc:spChg>
        <pc:spChg chg="mod">
          <ac:chgData name="Raseman, William" userId="9ecba7d1-df56-4aaf-8897-e5d879d2ba6b" providerId="ADAL" clId="{F93DB1BD-B0D2-4092-89A6-2547AE11B3A8}" dt="2019-09-24T20:54:51.820" v="1378" actId="20577"/>
          <ac:spMkLst>
            <pc:docMk/>
            <pc:sldMk cId="1895379428" sldId="258"/>
            <ac:spMk id="8" creationId="{6294483E-BFCD-41BA-9F66-06A3DA036AA1}"/>
          </ac:spMkLst>
        </pc:spChg>
        <pc:spChg chg="del">
          <ac:chgData name="Raseman, William" userId="9ecba7d1-df56-4aaf-8897-e5d879d2ba6b" providerId="ADAL" clId="{F93DB1BD-B0D2-4092-89A6-2547AE11B3A8}" dt="2019-09-24T20:38:50.042" v="621" actId="478"/>
          <ac:spMkLst>
            <pc:docMk/>
            <pc:sldMk cId="1895379428" sldId="258"/>
            <ac:spMk id="9" creationId="{6F534DD9-A4A7-4072-8F72-D5548B2401C0}"/>
          </ac:spMkLst>
        </pc:spChg>
        <pc:spChg chg="mod">
          <ac:chgData name="Raseman, William" userId="9ecba7d1-df56-4aaf-8897-e5d879d2ba6b" providerId="ADAL" clId="{F93DB1BD-B0D2-4092-89A6-2547AE11B3A8}" dt="2019-09-24T20:57:31.501" v="1450" actId="1076"/>
          <ac:spMkLst>
            <pc:docMk/>
            <pc:sldMk cId="1895379428" sldId="258"/>
            <ac:spMk id="10" creationId="{46698463-9646-474A-BB2B-81CF15C4B3A1}"/>
          </ac:spMkLst>
        </pc:spChg>
        <pc:spChg chg="add mod">
          <ac:chgData name="Raseman, William" userId="9ecba7d1-df56-4aaf-8897-e5d879d2ba6b" providerId="ADAL" clId="{F93DB1BD-B0D2-4092-89A6-2547AE11B3A8}" dt="2019-09-24T20:43:27.069" v="752" actId="20577"/>
          <ac:spMkLst>
            <pc:docMk/>
            <pc:sldMk cId="1895379428" sldId="258"/>
            <ac:spMk id="13" creationId="{E1FF824B-BB30-4157-BF30-31B1BCFD89CF}"/>
          </ac:spMkLst>
        </pc:spChg>
        <pc:spChg chg="add mod">
          <ac:chgData name="Raseman, William" userId="9ecba7d1-df56-4aaf-8897-e5d879d2ba6b" providerId="ADAL" clId="{F93DB1BD-B0D2-4092-89A6-2547AE11B3A8}" dt="2019-09-24T20:54:51.818" v="1377" actId="14100"/>
          <ac:spMkLst>
            <pc:docMk/>
            <pc:sldMk cId="1895379428" sldId="258"/>
            <ac:spMk id="15" creationId="{F97369A4-6DD0-4159-922C-A45962D12714}"/>
          </ac:spMkLst>
        </pc:spChg>
        <pc:spChg chg="add mod">
          <ac:chgData name="Raseman, William" userId="9ecba7d1-df56-4aaf-8897-e5d879d2ba6b" providerId="ADAL" clId="{F93DB1BD-B0D2-4092-89A6-2547AE11B3A8}" dt="2019-09-24T20:54:55.823" v="1379" actId="20577"/>
          <ac:spMkLst>
            <pc:docMk/>
            <pc:sldMk cId="1895379428" sldId="258"/>
            <ac:spMk id="16" creationId="{EF5180AD-FAE5-4A3E-8875-8FDE28506B8F}"/>
          </ac:spMkLst>
        </pc:spChg>
        <pc:cxnChg chg="mod">
          <ac:chgData name="Raseman, William" userId="9ecba7d1-df56-4aaf-8897-e5d879d2ba6b" providerId="ADAL" clId="{F93DB1BD-B0D2-4092-89A6-2547AE11B3A8}" dt="2019-09-24T20:42:46.891" v="711" actId="1076"/>
          <ac:cxnSpMkLst>
            <pc:docMk/>
            <pc:sldMk cId="1895379428" sldId="258"/>
            <ac:cxnSpMk id="6" creationId="{88ADC770-4A1C-4ADE-893F-74FE1B70833A}"/>
          </ac:cxnSpMkLst>
        </pc:cxnChg>
      </pc:sldChg>
      <pc:sldChg chg="delSp modSp">
        <pc:chgData name="Raseman, William" userId="9ecba7d1-df56-4aaf-8897-e5d879d2ba6b" providerId="ADAL" clId="{F93DB1BD-B0D2-4092-89A6-2547AE11B3A8}" dt="2019-09-24T20:29:54.508" v="234" actId="1076"/>
        <pc:sldMkLst>
          <pc:docMk/>
          <pc:sldMk cId="2955371241" sldId="262"/>
        </pc:sldMkLst>
        <pc:spChg chg="mod">
          <ac:chgData name="Raseman, William" userId="9ecba7d1-df56-4aaf-8897-e5d879d2ba6b" providerId="ADAL" clId="{F93DB1BD-B0D2-4092-89A6-2547AE11B3A8}" dt="2019-09-24T20:29:39.033" v="230" actId="20577"/>
          <ac:spMkLst>
            <pc:docMk/>
            <pc:sldMk cId="2955371241" sldId="262"/>
            <ac:spMk id="2" creationId="{39D3E8CA-8995-4080-9B95-BC6B2178628B}"/>
          </ac:spMkLst>
        </pc:spChg>
        <pc:spChg chg="del">
          <ac:chgData name="Raseman, William" userId="9ecba7d1-df56-4aaf-8897-e5d879d2ba6b" providerId="ADAL" clId="{F93DB1BD-B0D2-4092-89A6-2547AE11B3A8}" dt="2019-09-24T20:29:33.245" v="223" actId="478"/>
          <ac:spMkLst>
            <pc:docMk/>
            <pc:sldMk cId="2955371241" sldId="262"/>
            <ac:spMk id="3" creationId="{01A0B452-8CC1-49FC-B3DA-9D55785BE596}"/>
          </ac:spMkLst>
        </pc:spChg>
        <pc:picChg chg="mod">
          <ac:chgData name="Raseman, William" userId="9ecba7d1-df56-4aaf-8897-e5d879d2ba6b" providerId="ADAL" clId="{F93DB1BD-B0D2-4092-89A6-2547AE11B3A8}" dt="2019-09-24T20:29:52.651" v="233" actId="1076"/>
          <ac:picMkLst>
            <pc:docMk/>
            <pc:sldMk cId="2955371241" sldId="262"/>
            <ac:picMk id="5" creationId="{F77F5600-9F9E-4663-B938-EA9981AD2FB4}"/>
          </ac:picMkLst>
        </pc:picChg>
        <pc:picChg chg="mod">
          <ac:chgData name="Raseman, William" userId="9ecba7d1-df56-4aaf-8897-e5d879d2ba6b" providerId="ADAL" clId="{F93DB1BD-B0D2-4092-89A6-2547AE11B3A8}" dt="2019-09-24T20:29:54.508" v="234" actId="1076"/>
          <ac:picMkLst>
            <pc:docMk/>
            <pc:sldMk cId="2955371241" sldId="262"/>
            <ac:picMk id="6" creationId="{5CE1E8E2-80BD-4308-863D-C010CA65DE21}"/>
          </ac:picMkLst>
        </pc:picChg>
      </pc:sldChg>
      <pc:sldChg chg="modSp">
        <pc:chgData name="Raseman, William" userId="9ecba7d1-df56-4aaf-8897-e5d879d2ba6b" providerId="ADAL" clId="{F93DB1BD-B0D2-4092-89A6-2547AE11B3A8}" dt="2019-09-24T20:57:12.572" v="1448" actId="1076"/>
        <pc:sldMkLst>
          <pc:docMk/>
          <pc:sldMk cId="415817126" sldId="264"/>
        </pc:sldMkLst>
        <pc:spChg chg="mod">
          <ac:chgData name="Raseman, William" userId="9ecba7d1-df56-4aaf-8897-e5d879d2ba6b" providerId="ADAL" clId="{F93DB1BD-B0D2-4092-89A6-2547AE11B3A8}" dt="2019-09-24T20:30:04.579" v="235" actId="1076"/>
          <ac:spMkLst>
            <pc:docMk/>
            <pc:sldMk cId="415817126" sldId="264"/>
            <ac:spMk id="3" creationId="{01A0B452-8CC1-49FC-B3DA-9D55785BE596}"/>
          </ac:spMkLst>
        </pc:spChg>
        <pc:picChg chg="mod">
          <ac:chgData name="Raseman, William" userId="9ecba7d1-df56-4aaf-8897-e5d879d2ba6b" providerId="ADAL" clId="{F93DB1BD-B0D2-4092-89A6-2547AE11B3A8}" dt="2019-09-24T20:57:09.566" v="1447" actId="1076"/>
          <ac:picMkLst>
            <pc:docMk/>
            <pc:sldMk cId="415817126" sldId="264"/>
            <ac:picMk id="5" creationId="{A43C4773-EFCC-4EA6-BCE6-B9A906FA85BF}"/>
          </ac:picMkLst>
        </pc:picChg>
        <pc:picChg chg="mod">
          <ac:chgData name="Raseman, William" userId="9ecba7d1-df56-4aaf-8897-e5d879d2ba6b" providerId="ADAL" clId="{F93DB1BD-B0D2-4092-89A6-2547AE11B3A8}" dt="2019-09-24T20:57:12.572" v="1448" actId="1076"/>
          <ac:picMkLst>
            <pc:docMk/>
            <pc:sldMk cId="415817126" sldId="264"/>
            <ac:picMk id="6" creationId="{FDFB9132-9EF8-4210-9DAE-9DE73C6F4C9F}"/>
          </ac:picMkLst>
        </pc:picChg>
      </pc:sldChg>
      <pc:sldChg chg="delSp modSp">
        <pc:chgData name="Raseman, William" userId="9ecba7d1-df56-4aaf-8897-e5d879d2ba6b" providerId="ADAL" clId="{F93DB1BD-B0D2-4092-89A6-2547AE11B3A8}" dt="2019-09-24T20:33:15.291" v="383" actId="1076"/>
        <pc:sldMkLst>
          <pc:docMk/>
          <pc:sldMk cId="4039043446" sldId="266"/>
        </pc:sldMkLst>
        <pc:spChg chg="mod">
          <ac:chgData name="Raseman, William" userId="9ecba7d1-df56-4aaf-8897-e5d879d2ba6b" providerId="ADAL" clId="{F93DB1BD-B0D2-4092-89A6-2547AE11B3A8}" dt="2019-09-24T20:33:02.762" v="381" actId="1076"/>
          <ac:spMkLst>
            <pc:docMk/>
            <pc:sldMk cId="4039043446" sldId="266"/>
            <ac:spMk id="2" creationId="{39D3E8CA-8995-4080-9B95-BC6B2178628B}"/>
          </ac:spMkLst>
        </pc:spChg>
        <pc:spChg chg="del">
          <ac:chgData name="Raseman, William" userId="9ecba7d1-df56-4aaf-8897-e5d879d2ba6b" providerId="ADAL" clId="{F93DB1BD-B0D2-4092-89A6-2547AE11B3A8}" dt="2019-09-24T20:32:57.472" v="379" actId="478"/>
          <ac:spMkLst>
            <pc:docMk/>
            <pc:sldMk cId="4039043446" sldId="266"/>
            <ac:spMk id="3" creationId="{01A0B452-8CC1-49FC-B3DA-9D55785BE596}"/>
          </ac:spMkLst>
        </pc:spChg>
        <pc:picChg chg="mod">
          <ac:chgData name="Raseman, William" userId="9ecba7d1-df56-4aaf-8897-e5d879d2ba6b" providerId="ADAL" clId="{F93DB1BD-B0D2-4092-89A6-2547AE11B3A8}" dt="2019-09-24T20:33:15.291" v="383" actId="1076"/>
          <ac:picMkLst>
            <pc:docMk/>
            <pc:sldMk cId="4039043446" sldId="266"/>
            <ac:picMk id="7" creationId="{53598674-CD50-4E85-B9AF-6F585C2C70E5}"/>
          </ac:picMkLst>
        </pc:picChg>
        <pc:picChg chg="del mod">
          <ac:chgData name="Raseman, William" userId="9ecba7d1-df56-4aaf-8897-e5d879d2ba6b" providerId="ADAL" clId="{F93DB1BD-B0D2-4092-89A6-2547AE11B3A8}" dt="2019-09-24T20:31:16.539" v="244" actId="478"/>
          <ac:picMkLst>
            <pc:docMk/>
            <pc:sldMk cId="4039043446" sldId="266"/>
            <ac:picMk id="8" creationId="{D77A0718-3C2A-433D-818C-42CC6A363ED0}"/>
          </ac:picMkLst>
        </pc:picChg>
        <pc:picChg chg="mod">
          <ac:chgData name="Raseman, William" userId="9ecba7d1-df56-4aaf-8897-e5d879d2ba6b" providerId="ADAL" clId="{F93DB1BD-B0D2-4092-89A6-2547AE11B3A8}" dt="2019-09-24T20:33:15.291" v="383" actId="1076"/>
          <ac:picMkLst>
            <pc:docMk/>
            <pc:sldMk cId="4039043446" sldId="266"/>
            <ac:picMk id="9" creationId="{95C15436-7367-4FBB-9E65-D1D1AB47BD84}"/>
          </ac:picMkLst>
        </pc:picChg>
      </pc:sldChg>
      <pc:sldChg chg="delSp modSp del">
        <pc:chgData name="Raseman, William" userId="9ecba7d1-df56-4aaf-8897-e5d879d2ba6b" providerId="ADAL" clId="{F93DB1BD-B0D2-4092-89A6-2547AE11B3A8}" dt="2019-09-24T20:34:30.383" v="420" actId="47"/>
        <pc:sldMkLst>
          <pc:docMk/>
          <pc:sldMk cId="1955987631" sldId="267"/>
        </pc:sldMkLst>
        <pc:spChg chg="del">
          <ac:chgData name="Raseman, William" userId="9ecba7d1-df56-4aaf-8897-e5d879d2ba6b" providerId="ADAL" clId="{F93DB1BD-B0D2-4092-89A6-2547AE11B3A8}" dt="2019-09-24T20:33:50.463" v="418" actId="478"/>
          <ac:spMkLst>
            <pc:docMk/>
            <pc:sldMk cId="1955987631" sldId="267"/>
            <ac:spMk id="7" creationId="{4CCB765E-01E8-4AEA-96C8-D0734E554D50}"/>
          </ac:spMkLst>
        </pc:spChg>
        <pc:picChg chg="mod">
          <ac:chgData name="Raseman, William" userId="9ecba7d1-df56-4aaf-8897-e5d879d2ba6b" providerId="ADAL" clId="{F93DB1BD-B0D2-4092-89A6-2547AE11B3A8}" dt="2019-09-24T20:33:44.938" v="417" actId="1076"/>
          <ac:picMkLst>
            <pc:docMk/>
            <pc:sldMk cId="1955987631" sldId="267"/>
            <ac:picMk id="15" creationId="{A2943C81-873F-4FDC-8157-90F41453B69E}"/>
          </ac:picMkLst>
        </pc:picChg>
        <pc:picChg chg="mod">
          <ac:chgData name="Raseman, William" userId="9ecba7d1-df56-4aaf-8897-e5d879d2ba6b" providerId="ADAL" clId="{F93DB1BD-B0D2-4092-89A6-2547AE11B3A8}" dt="2019-09-24T20:33:35.012" v="397" actId="1076"/>
          <ac:picMkLst>
            <pc:docMk/>
            <pc:sldMk cId="1955987631" sldId="267"/>
            <ac:picMk id="16" creationId="{DDB04234-9CF6-4E67-BBE8-84E5B2D99EC3}"/>
          </ac:picMkLst>
        </pc:picChg>
      </pc:sldChg>
      <pc:sldChg chg="modSp del">
        <pc:chgData name="Raseman, William" userId="9ecba7d1-df56-4aaf-8897-e5d879d2ba6b" providerId="ADAL" clId="{F93DB1BD-B0D2-4092-89A6-2547AE11B3A8}" dt="2019-09-24T20:29:20.195" v="222" actId="47"/>
        <pc:sldMkLst>
          <pc:docMk/>
          <pc:sldMk cId="2799160097" sldId="268"/>
        </pc:sldMkLst>
        <pc:spChg chg="mod">
          <ac:chgData name="Raseman, William" userId="9ecba7d1-df56-4aaf-8897-e5d879d2ba6b" providerId="ADAL" clId="{F93DB1BD-B0D2-4092-89A6-2547AE11B3A8}" dt="2019-09-24T20:28:36.571" v="190" actId="20577"/>
          <ac:spMkLst>
            <pc:docMk/>
            <pc:sldMk cId="2799160097" sldId="268"/>
            <ac:spMk id="4" creationId="{44F55EC9-DD53-4318-91D7-98A94531D2F8}"/>
          </ac:spMkLst>
        </pc:spChg>
      </pc:sldChg>
      <pc:sldChg chg="delSp modSp add">
        <pc:chgData name="Raseman, William" userId="9ecba7d1-df56-4aaf-8897-e5d879d2ba6b" providerId="ADAL" clId="{F93DB1BD-B0D2-4092-89A6-2547AE11B3A8}" dt="2019-09-24T20:36:34.851" v="565" actId="1076"/>
        <pc:sldMkLst>
          <pc:docMk/>
          <pc:sldMk cId="372408775" sldId="269"/>
        </pc:sldMkLst>
        <pc:spChg chg="mod">
          <ac:chgData name="Raseman, William" userId="9ecba7d1-df56-4aaf-8897-e5d879d2ba6b" providerId="ADAL" clId="{F93DB1BD-B0D2-4092-89A6-2547AE11B3A8}" dt="2019-09-24T20:36:18.867" v="562" actId="1076"/>
          <ac:spMkLst>
            <pc:docMk/>
            <pc:sldMk cId="372408775" sldId="269"/>
            <ac:spMk id="2" creationId="{39D3E8CA-8995-4080-9B95-BC6B2178628B}"/>
          </ac:spMkLst>
        </pc:spChg>
        <pc:spChg chg="del">
          <ac:chgData name="Raseman, William" userId="9ecba7d1-df56-4aaf-8897-e5d879d2ba6b" providerId="ADAL" clId="{F93DB1BD-B0D2-4092-89A6-2547AE11B3A8}" dt="2019-09-24T20:36:05.095" v="557" actId="478"/>
          <ac:spMkLst>
            <pc:docMk/>
            <pc:sldMk cId="372408775" sldId="269"/>
            <ac:spMk id="3" creationId="{01A0B452-8CC1-49FC-B3DA-9D55785BE596}"/>
          </ac:spMkLst>
        </pc:spChg>
        <pc:spChg chg="mod">
          <ac:chgData name="Raseman, William" userId="9ecba7d1-df56-4aaf-8897-e5d879d2ba6b" providerId="ADAL" clId="{F93DB1BD-B0D2-4092-89A6-2547AE11B3A8}" dt="2019-09-24T20:36:34.851" v="565" actId="1076"/>
          <ac:spMkLst>
            <pc:docMk/>
            <pc:sldMk cId="372408775" sldId="269"/>
            <ac:spMk id="4" creationId="{44F55EC9-DD53-4318-91D7-98A94531D2F8}"/>
          </ac:spMkLst>
        </pc:spChg>
      </pc:sldChg>
      <pc:sldChg chg="modSp add">
        <pc:chgData name="Raseman, William" userId="9ecba7d1-df56-4aaf-8897-e5d879d2ba6b" providerId="ADAL" clId="{F93DB1BD-B0D2-4092-89A6-2547AE11B3A8}" dt="2019-09-24T20:29:04.629" v="221" actId="20577"/>
        <pc:sldMkLst>
          <pc:docMk/>
          <pc:sldMk cId="2420125902" sldId="270"/>
        </pc:sldMkLst>
        <pc:spChg chg="mod">
          <ac:chgData name="Raseman, William" userId="9ecba7d1-df56-4aaf-8897-e5d879d2ba6b" providerId="ADAL" clId="{F93DB1BD-B0D2-4092-89A6-2547AE11B3A8}" dt="2019-09-24T20:29:04.629" v="221" actId="20577"/>
          <ac:spMkLst>
            <pc:docMk/>
            <pc:sldMk cId="2420125902" sldId="270"/>
            <ac:spMk id="5" creationId="{991AF304-6FB0-4F14-A3B5-A33ADB866D4B}"/>
          </ac:spMkLst>
        </pc:spChg>
      </pc:sldChg>
      <pc:sldChg chg="delSp modSp add">
        <pc:chgData name="Raseman, William" userId="9ecba7d1-df56-4aaf-8897-e5d879d2ba6b" providerId="ADAL" clId="{F93DB1BD-B0D2-4092-89A6-2547AE11B3A8}" dt="2019-09-24T20:45:06.545" v="822" actId="1076"/>
        <pc:sldMkLst>
          <pc:docMk/>
          <pc:sldMk cId="3203791609" sldId="271"/>
        </pc:sldMkLst>
        <pc:spChg chg="mod">
          <ac:chgData name="Raseman, William" userId="9ecba7d1-df56-4aaf-8897-e5d879d2ba6b" providerId="ADAL" clId="{F93DB1BD-B0D2-4092-89A6-2547AE11B3A8}" dt="2019-09-24T20:45:06.545" v="822" actId="1076"/>
          <ac:spMkLst>
            <pc:docMk/>
            <pc:sldMk cId="3203791609" sldId="271"/>
            <ac:spMk id="2" creationId="{39D3E8CA-8995-4080-9B95-BC6B2178628B}"/>
          </ac:spMkLst>
        </pc:spChg>
        <pc:spChg chg="del">
          <ac:chgData name="Raseman, William" userId="9ecba7d1-df56-4aaf-8897-e5d879d2ba6b" providerId="ADAL" clId="{F93DB1BD-B0D2-4092-89A6-2547AE11B3A8}" dt="2019-09-24T20:35:52.667" v="555" actId="478"/>
          <ac:spMkLst>
            <pc:docMk/>
            <pc:sldMk cId="3203791609" sldId="271"/>
            <ac:spMk id="3" creationId="{01A0B452-8CC1-49FC-B3DA-9D55785BE596}"/>
          </ac:spMkLst>
        </pc:spChg>
        <pc:picChg chg="mod">
          <ac:chgData name="Raseman, William" userId="9ecba7d1-df56-4aaf-8897-e5d879d2ba6b" providerId="ADAL" clId="{F93DB1BD-B0D2-4092-89A6-2547AE11B3A8}" dt="2019-09-24T20:44:47.634" v="761" actId="1076"/>
          <ac:picMkLst>
            <pc:docMk/>
            <pc:sldMk cId="3203791609" sldId="271"/>
            <ac:picMk id="7" creationId="{53598674-CD50-4E85-B9AF-6F585C2C70E5}"/>
          </ac:picMkLst>
        </pc:picChg>
        <pc:picChg chg="mod">
          <ac:chgData name="Raseman, William" userId="9ecba7d1-df56-4aaf-8897-e5d879d2ba6b" providerId="ADAL" clId="{F93DB1BD-B0D2-4092-89A6-2547AE11B3A8}" dt="2019-09-24T20:44:47.634" v="761" actId="1076"/>
          <ac:picMkLst>
            <pc:docMk/>
            <pc:sldMk cId="3203791609" sldId="271"/>
            <ac:picMk id="8" creationId="{D77A0718-3C2A-433D-818C-42CC6A363ED0}"/>
          </ac:picMkLst>
        </pc:picChg>
        <pc:picChg chg="del mod">
          <ac:chgData name="Raseman, William" userId="9ecba7d1-df56-4aaf-8897-e5d879d2ba6b" providerId="ADAL" clId="{F93DB1BD-B0D2-4092-89A6-2547AE11B3A8}" dt="2019-09-24T20:44:27.059" v="754" actId="478"/>
          <ac:picMkLst>
            <pc:docMk/>
            <pc:sldMk cId="3203791609" sldId="271"/>
            <ac:picMk id="9" creationId="{95C15436-7367-4FBB-9E65-D1D1AB47BD84}"/>
          </ac:picMkLst>
        </pc:picChg>
      </pc:sldChg>
      <pc:sldChg chg="add del">
        <pc:chgData name="Raseman, William" userId="9ecba7d1-df56-4aaf-8897-e5d879d2ba6b" providerId="ADAL" clId="{F93DB1BD-B0D2-4092-89A6-2547AE11B3A8}" dt="2019-09-24T20:34:31.787" v="421" actId="47"/>
        <pc:sldMkLst>
          <pc:docMk/>
          <pc:sldMk cId="340289933" sldId="272"/>
        </pc:sldMkLst>
      </pc:sldChg>
      <pc:sldChg chg="add del">
        <pc:chgData name="Raseman, William" userId="9ecba7d1-df56-4aaf-8897-e5d879d2ba6b" providerId="ADAL" clId="{F93DB1BD-B0D2-4092-89A6-2547AE11B3A8}" dt="2019-09-24T20:53:24.024" v="1349" actId="47"/>
        <pc:sldMkLst>
          <pc:docMk/>
          <pc:sldMk cId="2284866423" sldId="272"/>
        </pc:sldMkLst>
      </pc:sldChg>
      <pc:sldChg chg="addSp delSp modSp add">
        <pc:chgData name="Raseman, William" userId="9ecba7d1-df56-4aaf-8897-e5d879d2ba6b" providerId="ADAL" clId="{F93DB1BD-B0D2-4092-89A6-2547AE11B3A8}" dt="2019-09-24T20:49:38.629" v="1197" actId="1076"/>
        <pc:sldMkLst>
          <pc:docMk/>
          <pc:sldMk cId="2949011818" sldId="273"/>
        </pc:sldMkLst>
        <pc:spChg chg="del">
          <ac:chgData name="Raseman, William" userId="9ecba7d1-df56-4aaf-8897-e5d879d2ba6b" providerId="ADAL" clId="{F93DB1BD-B0D2-4092-89A6-2547AE11B3A8}" dt="2019-09-24T20:45:31.989" v="827"/>
          <ac:spMkLst>
            <pc:docMk/>
            <pc:sldMk cId="2949011818" sldId="273"/>
            <ac:spMk id="2" creationId="{7A31CB22-4542-4B51-90D8-8B9250FB80C4}"/>
          </ac:spMkLst>
        </pc:spChg>
        <pc:spChg chg="del">
          <ac:chgData name="Raseman, William" userId="9ecba7d1-df56-4aaf-8897-e5d879d2ba6b" providerId="ADAL" clId="{F93DB1BD-B0D2-4092-89A6-2547AE11B3A8}" dt="2019-09-24T20:45:31.989" v="827"/>
          <ac:spMkLst>
            <pc:docMk/>
            <pc:sldMk cId="2949011818" sldId="273"/>
            <ac:spMk id="3" creationId="{B99816A2-9F08-4FE4-9582-D89AF0D921F9}"/>
          </ac:spMkLst>
        </pc:spChg>
        <pc:spChg chg="del">
          <ac:chgData name="Raseman, William" userId="9ecba7d1-df56-4aaf-8897-e5d879d2ba6b" providerId="ADAL" clId="{F93DB1BD-B0D2-4092-89A6-2547AE11B3A8}" dt="2019-09-24T20:45:31.989" v="827"/>
          <ac:spMkLst>
            <pc:docMk/>
            <pc:sldMk cId="2949011818" sldId="273"/>
            <ac:spMk id="4" creationId="{AB1C8425-5083-44F7-A6A0-812E08BCB294}"/>
          </ac:spMkLst>
        </pc:spChg>
        <pc:spChg chg="del">
          <ac:chgData name="Raseman, William" userId="9ecba7d1-df56-4aaf-8897-e5d879d2ba6b" providerId="ADAL" clId="{F93DB1BD-B0D2-4092-89A6-2547AE11B3A8}" dt="2019-09-24T20:45:31.989" v="827"/>
          <ac:spMkLst>
            <pc:docMk/>
            <pc:sldMk cId="2949011818" sldId="273"/>
            <ac:spMk id="5" creationId="{0619BBA7-41A8-4C08-94BE-1FC40566B6AB}"/>
          </ac:spMkLst>
        </pc:spChg>
        <pc:spChg chg="add mod">
          <ac:chgData name="Raseman, William" userId="9ecba7d1-df56-4aaf-8897-e5d879d2ba6b" providerId="ADAL" clId="{F93DB1BD-B0D2-4092-89A6-2547AE11B3A8}" dt="2019-09-24T20:47:50.850" v="1012" actId="1076"/>
          <ac:spMkLst>
            <pc:docMk/>
            <pc:sldMk cId="2949011818" sldId="273"/>
            <ac:spMk id="9" creationId="{33ADA995-DA90-4A24-85C9-0798C7E06DEF}"/>
          </ac:spMkLst>
        </pc:spChg>
        <pc:spChg chg="add del mod">
          <ac:chgData name="Raseman, William" userId="9ecba7d1-df56-4aaf-8897-e5d879d2ba6b" providerId="ADAL" clId="{F93DB1BD-B0D2-4092-89A6-2547AE11B3A8}" dt="2019-09-24T20:46:50.017" v="838" actId="478"/>
          <ac:spMkLst>
            <pc:docMk/>
            <pc:sldMk cId="2949011818" sldId="273"/>
            <ac:spMk id="10" creationId="{45C1AC65-FA2C-4B8F-9BD9-276194F79715}"/>
          </ac:spMkLst>
        </pc:spChg>
        <pc:spChg chg="add del mod">
          <ac:chgData name="Raseman, William" userId="9ecba7d1-df56-4aaf-8897-e5d879d2ba6b" providerId="ADAL" clId="{F93DB1BD-B0D2-4092-89A6-2547AE11B3A8}" dt="2019-09-24T20:47:44.709" v="1010" actId="478"/>
          <ac:spMkLst>
            <pc:docMk/>
            <pc:sldMk cId="2949011818" sldId="273"/>
            <ac:spMk id="11" creationId="{F71CF2D8-0845-43E4-B1C0-FB5A2A020479}"/>
          </ac:spMkLst>
        </pc:spChg>
        <pc:picChg chg="add del">
          <ac:chgData name="Raseman, William" userId="9ecba7d1-df56-4aaf-8897-e5d879d2ba6b" providerId="ADAL" clId="{F93DB1BD-B0D2-4092-89A6-2547AE11B3A8}" dt="2019-09-24T20:45:28.007" v="826"/>
          <ac:picMkLst>
            <pc:docMk/>
            <pc:sldMk cId="2949011818" sldId="273"/>
            <ac:picMk id="6" creationId="{ADCC89C2-6F58-4DF4-94AC-30B41B51B552}"/>
          </ac:picMkLst>
        </pc:picChg>
        <pc:picChg chg="add del">
          <ac:chgData name="Raseman, William" userId="9ecba7d1-df56-4aaf-8897-e5d879d2ba6b" providerId="ADAL" clId="{F93DB1BD-B0D2-4092-89A6-2547AE11B3A8}" dt="2019-09-24T20:45:28.007" v="826"/>
          <ac:picMkLst>
            <pc:docMk/>
            <pc:sldMk cId="2949011818" sldId="273"/>
            <ac:picMk id="7" creationId="{8FC10F97-0DC2-4F67-96FA-D2AD1235D52F}"/>
          </ac:picMkLst>
        </pc:picChg>
        <pc:picChg chg="add del">
          <ac:chgData name="Raseman, William" userId="9ecba7d1-df56-4aaf-8897-e5d879d2ba6b" providerId="ADAL" clId="{F93DB1BD-B0D2-4092-89A6-2547AE11B3A8}" dt="2019-09-24T20:45:28.007" v="826"/>
          <ac:picMkLst>
            <pc:docMk/>
            <pc:sldMk cId="2949011818" sldId="273"/>
            <ac:picMk id="8" creationId="{BE65E916-CD2B-48C4-9579-6A01CCF6C3B6}"/>
          </ac:picMkLst>
        </pc:picChg>
        <pc:picChg chg="add del">
          <ac:chgData name="Raseman, William" userId="9ecba7d1-df56-4aaf-8897-e5d879d2ba6b" providerId="ADAL" clId="{F93DB1BD-B0D2-4092-89A6-2547AE11B3A8}" dt="2019-09-24T20:46:43.844" v="836" actId="478"/>
          <ac:picMkLst>
            <pc:docMk/>
            <pc:sldMk cId="2949011818" sldId="273"/>
            <ac:picMk id="12" creationId="{E32D1D63-5CEF-4C0B-9935-0F4473F05982}"/>
          </ac:picMkLst>
        </pc:picChg>
        <pc:picChg chg="add del">
          <ac:chgData name="Raseman, William" userId="9ecba7d1-df56-4aaf-8897-e5d879d2ba6b" providerId="ADAL" clId="{F93DB1BD-B0D2-4092-89A6-2547AE11B3A8}" dt="2019-09-24T20:46:43.844" v="836" actId="478"/>
          <ac:picMkLst>
            <pc:docMk/>
            <pc:sldMk cId="2949011818" sldId="273"/>
            <ac:picMk id="13" creationId="{0E886ED0-087F-4B01-B648-59C892C2BAA9}"/>
          </ac:picMkLst>
        </pc:picChg>
        <pc:picChg chg="add mod">
          <ac:chgData name="Raseman, William" userId="9ecba7d1-df56-4aaf-8897-e5d879d2ba6b" providerId="ADAL" clId="{F93DB1BD-B0D2-4092-89A6-2547AE11B3A8}" dt="2019-09-24T20:49:38.629" v="1197" actId="1076"/>
          <ac:picMkLst>
            <pc:docMk/>
            <pc:sldMk cId="2949011818" sldId="273"/>
            <ac:picMk id="14" creationId="{28683889-3CFF-4F08-B4CE-44A19D208A54}"/>
          </ac:picMkLst>
        </pc:picChg>
      </pc:sldChg>
      <pc:sldChg chg="addSp delSp modSp add del">
        <pc:chgData name="Raseman, William" userId="9ecba7d1-df56-4aaf-8897-e5d879d2ba6b" providerId="ADAL" clId="{F93DB1BD-B0D2-4092-89A6-2547AE11B3A8}" dt="2019-09-24T20:53:03.635" v="1347" actId="47"/>
        <pc:sldMkLst>
          <pc:docMk/>
          <pc:sldMk cId="1026493555" sldId="274"/>
        </pc:sldMkLst>
        <pc:spChg chg="del">
          <ac:chgData name="Raseman, William" userId="9ecba7d1-df56-4aaf-8897-e5d879d2ba6b" providerId="ADAL" clId="{F93DB1BD-B0D2-4092-89A6-2547AE11B3A8}" dt="2019-09-24T20:45:47.162" v="830"/>
          <ac:spMkLst>
            <pc:docMk/>
            <pc:sldMk cId="1026493555" sldId="274"/>
            <ac:spMk id="2" creationId="{52483CEB-5F00-4E4B-8404-794D1FB5276E}"/>
          </ac:spMkLst>
        </pc:spChg>
        <pc:spChg chg="del">
          <ac:chgData name="Raseman, William" userId="9ecba7d1-df56-4aaf-8897-e5d879d2ba6b" providerId="ADAL" clId="{F93DB1BD-B0D2-4092-89A6-2547AE11B3A8}" dt="2019-09-24T20:45:47.162" v="830"/>
          <ac:spMkLst>
            <pc:docMk/>
            <pc:sldMk cId="1026493555" sldId="274"/>
            <ac:spMk id="3" creationId="{1C0B4FE4-8146-44C3-AFC5-E3DFAA6F5D7D}"/>
          </ac:spMkLst>
        </pc:spChg>
        <pc:spChg chg="del">
          <ac:chgData name="Raseman, William" userId="9ecba7d1-df56-4aaf-8897-e5d879d2ba6b" providerId="ADAL" clId="{F93DB1BD-B0D2-4092-89A6-2547AE11B3A8}" dt="2019-09-24T20:45:47.162" v="830"/>
          <ac:spMkLst>
            <pc:docMk/>
            <pc:sldMk cId="1026493555" sldId="274"/>
            <ac:spMk id="4" creationId="{0EC54D76-B227-4635-B6DB-1153BB10B1A7}"/>
          </ac:spMkLst>
        </pc:spChg>
        <pc:spChg chg="del">
          <ac:chgData name="Raseman, William" userId="9ecba7d1-df56-4aaf-8897-e5d879d2ba6b" providerId="ADAL" clId="{F93DB1BD-B0D2-4092-89A6-2547AE11B3A8}" dt="2019-09-24T20:45:47.162" v="830"/>
          <ac:spMkLst>
            <pc:docMk/>
            <pc:sldMk cId="1026493555" sldId="274"/>
            <ac:spMk id="5" creationId="{3FDAD264-5040-48B3-A0F6-AB09AA2FDD06}"/>
          </ac:spMkLst>
        </pc:spChg>
        <pc:spChg chg="add mod">
          <ac:chgData name="Raseman, William" userId="9ecba7d1-df56-4aaf-8897-e5d879d2ba6b" providerId="ADAL" clId="{F93DB1BD-B0D2-4092-89A6-2547AE11B3A8}" dt="2019-09-24T20:45:47.162" v="830"/>
          <ac:spMkLst>
            <pc:docMk/>
            <pc:sldMk cId="1026493555" sldId="274"/>
            <ac:spMk id="6" creationId="{F2B468F5-97A2-4B80-873B-B6D9B1434445}"/>
          </ac:spMkLst>
        </pc:spChg>
        <pc:spChg chg="add mod">
          <ac:chgData name="Raseman, William" userId="9ecba7d1-df56-4aaf-8897-e5d879d2ba6b" providerId="ADAL" clId="{F93DB1BD-B0D2-4092-89A6-2547AE11B3A8}" dt="2019-09-24T20:45:47.162" v="830"/>
          <ac:spMkLst>
            <pc:docMk/>
            <pc:sldMk cId="1026493555" sldId="274"/>
            <ac:spMk id="7" creationId="{9226DB97-75A1-4D40-A678-DF8A1D6D4D9B}"/>
          </ac:spMkLst>
        </pc:spChg>
        <pc:spChg chg="add mod">
          <ac:chgData name="Raseman, William" userId="9ecba7d1-df56-4aaf-8897-e5d879d2ba6b" providerId="ADAL" clId="{F93DB1BD-B0D2-4092-89A6-2547AE11B3A8}" dt="2019-09-24T20:45:47.162" v="830"/>
          <ac:spMkLst>
            <pc:docMk/>
            <pc:sldMk cId="1026493555" sldId="274"/>
            <ac:spMk id="8" creationId="{9797672B-DC66-40B9-AEBE-CFC674C8648F}"/>
          </ac:spMkLst>
        </pc:spChg>
        <pc:picChg chg="add">
          <ac:chgData name="Raseman, William" userId="9ecba7d1-df56-4aaf-8897-e5d879d2ba6b" providerId="ADAL" clId="{F93DB1BD-B0D2-4092-89A6-2547AE11B3A8}" dt="2019-09-24T20:45:47.483" v="831"/>
          <ac:picMkLst>
            <pc:docMk/>
            <pc:sldMk cId="1026493555" sldId="274"/>
            <ac:picMk id="9" creationId="{B786D8E4-8720-4CD6-88B0-8258B64E753C}"/>
          </ac:picMkLst>
        </pc:picChg>
        <pc:picChg chg="add">
          <ac:chgData name="Raseman, William" userId="9ecba7d1-df56-4aaf-8897-e5d879d2ba6b" providerId="ADAL" clId="{F93DB1BD-B0D2-4092-89A6-2547AE11B3A8}" dt="2019-09-24T20:45:47.483" v="831"/>
          <ac:picMkLst>
            <pc:docMk/>
            <pc:sldMk cId="1026493555" sldId="274"/>
            <ac:picMk id="10" creationId="{F2FB5BF5-FD3B-4B39-8CF6-E06DABA8C438}"/>
          </ac:picMkLst>
        </pc:picChg>
        <pc:picChg chg="add">
          <ac:chgData name="Raseman, William" userId="9ecba7d1-df56-4aaf-8897-e5d879d2ba6b" providerId="ADAL" clId="{F93DB1BD-B0D2-4092-89A6-2547AE11B3A8}" dt="2019-09-24T20:45:47.483" v="831"/>
          <ac:picMkLst>
            <pc:docMk/>
            <pc:sldMk cId="1026493555" sldId="274"/>
            <ac:picMk id="11" creationId="{550394B3-F42A-43F7-960A-C9380488F48E}"/>
          </ac:picMkLst>
        </pc:picChg>
      </pc:sldChg>
      <pc:sldChg chg="addSp delSp modSp add">
        <pc:chgData name="Raseman, William" userId="9ecba7d1-df56-4aaf-8897-e5d879d2ba6b" providerId="ADAL" clId="{F93DB1BD-B0D2-4092-89A6-2547AE11B3A8}" dt="2019-09-24T20:52:55.897" v="1346" actId="1076"/>
        <pc:sldMkLst>
          <pc:docMk/>
          <pc:sldMk cId="1540984964" sldId="275"/>
        </pc:sldMkLst>
        <pc:spChg chg="del">
          <ac:chgData name="Raseman, William" userId="9ecba7d1-df56-4aaf-8897-e5d879d2ba6b" providerId="ADAL" clId="{F93DB1BD-B0D2-4092-89A6-2547AE11B3A8}" dt="2019-09-24T20:46:05.010" v="834"/>
          <ac:spMkLst>
            <pc:docMk/>
            <pc:sldMk cId="1540984964" sldId="275"/>
            <ac:spMk id="2" creationId="{C6A89738-6E31-4E6C-ACA9-C74AED5F43EC}"/>
          </ac:spMkLst>
        </pc:spChg>
        <pc:spChg chg="del">
          <ac:chgData name="Raseman, William" userId="9ecba7d1-df56-4aaf-8897-e5d879d2ba6b" providerId="ADAL" clId="{F93DB1BD-B0D2-4092-89A6-2547AE11B3A8}" dt="2019-09-24T20:46:05.010" v="834"/>
          <ac:spMkLst>
            <pc:docMk/>
            <pc:sldMk cId="1540984964" sldId="275"/>
            <ac:spMk id="3" creationId="{A42D58EE-F67C-4C4B-8FA8-E52C531C0566}"/>
          </ac:spMkLst>
        </pc:spChg>
        <pc:spChg chg="del">
          <ac:chgData name="Raseman, William" userId="9ecba7d1-df56-4aaf-8897-e5d879d2ba6b" providerId="ADAL" clId="{F93DB1BD-B0D2-4092-89A6-2547AE11B3A8}" dt="2019-09-24T20:46:05.010" v="834"/>
          <ac:spMkLst>
            <pc:docMk/>
            <pc:sldMk cId="1540984964" sldId="275"/>
            <ac:spMk id="4" creationId="{37207B3F-0F6B-4AFC-8989-F1FDD4638F3F}"/>
          </ac:spMkLst>
        </pc:spChg>
        <pc:spChg chg="del">
          <ac:chgData name="Raseman, William" userId="9ecba7d1-df56-4aaf-8897-e5d879d2ba6b" providerId="ADAL" clId="{F93DB1BD-B0D2-4092-89A6-2547AE11B3A8}" dt="2019-09-24T20:46:05.010" v="834"/>
          <ac:spMkLst>
            <pc:docMk/>
            <pc:sldMk cId="1540984964" sldId="275"/>
            <ac:spMk id="5" creationId="{41413895-38C5-461A-AB1B-7EFC019EC956}"/>
          </ac:spMkLst>
        </pc:spChg>
        <pc:spChg chg="add mod">
          <ac:chgData name="Raseman, William" userId="9ecba7d1-df56-4aaf-8897-e5d879d2ba6b" providerId="ADAL" clId="{F93DB1BD-B0D2-4092-89A6-2547AE11B3A8}" dt="2019-09-24T20:52:50.177" v="1345" actId="1076"/>
          <ac:spMkLst>
            <pc:docMk/>
            <pc:sldMk cId="1540984964" sldId="275"/>
            <ac:spMk id="8" creationId="{8C15DC34-32D9-4CDD-810C-0FEF787D49BC}"/>
          </ac:spMkLst>
        </pc:spChg>
        <pc:spChg chg="add del mod">
          <ac:chgData name="Raseman, William" userId="9ecba7d1-df56-4aaf-8897-e5d879d2ba6b" providerId="ADAL" clId="{F93DB1BD-B0D2-4092-89A6-2547AE11B3A8}" dt="2019-09-24T20:52:40.948" v="1341" actId="478"/>
          <ac:spMkLst>
            <pc:docMk/>
            <pc:sldMk cId="1540984964" sldId="275"/>
            <ac:spMk id="9" creationId="{0740B307-BAE2-42B6-8F16-73D87512644D}"/>
          </ac:spMkLst>
        </pc:spChg>
        <pc:spChg chg="add del mod">
          <ac:chgData name="Raseman, William" userId="9ecba7d1-df56-4aaf-8897-e5d879d2ba6b" providerId="ADAL" clId="{F93DB1BD-B0D2-4092-89A6-2547AE11B3A8}" dt="2019-09-24T20:52:33.694" v="1339" actId="478"/>
          <ac:spMkLst>
            <pc:docMk/>
            <pc:sldMk cId="1540984964" sldId="275"/>
            <ac:spMk id="10" creationId="{BDA5C51F-D614-4DCF-B775-726506EDD269}"/>
          </ac:spMkLst>
        </pc:spChg>
        <pc:picChg chg="add mod modCrop">
          <ac:chgData name="Raseman, William" userId="9ecba7d1-df56-4aaf-8897-e5d879d2ba6b" providerId="ADAL" clId="{F93DB1BD-B0D2-4092-89A6-2547AE11B3A8}" dt="2019-09-24T20:52:42.952" v="1342" actId="1076"/>
          <ac:picMkLst>
            <pc:docMk/>
            <pc:sldMk cId="1540984964" sldId="275"/>
            <ac:picMk id="6" creationId="{929D3CC1-6765-4BA8-80B2-8EF8B8A1C54E}"/>
          </ac:picMkLst>
        </pc:picChg>
        <pc:picChg chg="add mod">
          <ac:chgData name="Raseman, William" userId="9ecba7d1-df56-4aaf-8897-e5d879d2ba6b" providerId="ADAL" clId="{F93DB1BD-B0D2-4092-89A6-2547AE11B3A8}" dt="2019-09-24T20:52:55.897" v="1346" actId="1076"/>
          <ac:picMkLst>
            <pc:docMk/>
            <pc:sldMk cId="1540984964" sldId="275"/>
            <ac:picMk id="7" creationId="{E62C2F56-1C56-4A41-ACB7-0CD964D0B755}"/>
          </ac:picMkLst>
        </pc:picChg>
      </pc:sldChg>
      <pc:sldChg chg="delSp modSp add">
        <pc:chgData name="Raseman, William" userId="9ecba7d1-df56-4aaf-8897-e5d879d2ba6b" providerId="ADAL" clId="{F93DB1BD-B0D2-4092-89A6-2547AE11B3A8}" dt="2019-09-24T20:49:20.635" v="1195" actId="20577"/>
        <pc:sldMkLst>
          <pc:docMk/>
          <pc:sldMk cId="2392832471" sldId="276"/>
        </pc:sldMkLst>
        <pc:spChg chg="mod">
          <ac:chgData name="Raseman, William" userId="9ecba7d1-df56-4aaf-8897-e5d879d2ba6b" providerId="ADAL" clId="{F93DB1BD-B0D2-4092-89A6-2547AE11B3A8}" dt="2019-09-24T20:49:20.635" v="1195" actId="20577"/>
          <ac:spMkLst>
            <pc:docMk/>
            <pc:sldMk cId="2392832471" sldId="276"/>
            <ac:spMk id="9" creationId="{33ADA995-DA90-4A24-85C9-0798C7E06DEF}"/>
          </ac:spMkLst>
        </pc:spChg>
        <pc:spChg chg="del">
          <ac:chgData name="Raseman, William" userId="9ecba7d1-df56-4aaf-8897-e5d879d2ba6b" providerId="ADAL" clId="{F93DB1BD-B0D2-4092-89A6-2547AE11B3A8}" dt="2019-09-24T20:48:55.359" v="1167" actId="478"/>
          <ac:spMkLst>
            <pc:docMk/>
            <pc:sldMk cId="2392832471" sldId="276"/>
            <ac:spMk id="10" creationId="{45C1AC65-FA2C-4B8F-9BD9-276194F79715}"/>
          </ac:spMkLst>
        </pc:spChg>
        <pc:spChg chg="del">
          <ac:chgData name="Raseman, William" userId="9ecba7d1-df56-4aaf-8897-e5d879d2ba6b" providerId="ADAL" clId="{F93DB1BD-B0D2-4092-89A6-2547AE11B3A8}" dt="2019-09-24T20:48:54.056" v="1166" actId="478"/>
          <ac:spMkLst>
            <pc:docMk/>
            <pc:sldMk cId="2392832471" sldId="276"/>
            <ac:spMk id="11" creationId="{F71CF2D8-0845-43E4-B1C0-FB5A2A020479}"/>
          </ac:spMkLst>
        </pc:spChg>
        <pc:picChg chg="mod modCrop">
          <ac:chgData name="Raseman, William" userId="9ecba7d1-df56-4aaf-8897-e5d879d2ba6b" providerId="ADAL" clId="{F93DB1BD-B0D2-4092-89A6-2547AE11B3A8}" dt="2019-09-24T20:49:11.970" v="1175" actId="1076"/>
          <ac:picMkLst>
            <pc:docMk/>
            <pc:sldMk cId="2392832471" sldId="276"/>
            <ac:picMk id="12" creationId="{E32D1D63-5CEF-4C0B-9935-0F4473F05982}"/>
          </ac:picMkLst>
        </pc:picChg>
        <pc:picChg chg="mod">
          <ac:chgData name="Raseman, William" userId="9ecba7d1-df56-4aaf-8897-e5d879d2ba6b" providerId="ADAL" clId="{F93DB1BD-B0D2-4092-89A6-2547AE11B3A8}" dt="2019-09-24T20:49:11.090" v="1174" actId="1076"/>
          <ac:picMkLst>
            <pc:docMk/>
            <pc:sldMk cId="2392832471" sldId="276"/>
            <ac:picMk id="13" creationId="{0E886ED0-087F-4B01-B648-59C892C2BAA9}"/>
          </ac:picMkLst>
        </pc:picChg>
        <pc:picChg chg="del">
          <ac:chgData name="Raseman, William" userId="9ecba7d1-df56-4aaf-8897-e5d879d2ba6b" providerId="ADAL" clId="{F93DB1BD-B0D2-4092-89A6-2547AE11B3A8}" dt="2019-09-24T20:47:57.653" v="1013" actId="478"/>
          <ac:picMkLst>
            <pc:docMk/>
            <pc:sldMk cId="2392832471" sldId="276"/>
            <ac:picMk id="14" creationId="{28683889-3CFF-4F08-B4CE-44A19D208A54}"/>
          </ac:picMkLst>
        </pc:picChg>
      </pc:sldChg>
      <pc:sldChg chg="addSp delSp modSp add del">
        <pc:chgData name="Raseman, William" userId="9ecba7d1-df56-4aaf-8897-e5d879d2ba6b" providerId="ADAL" clId="{F93DB1BD-B0D2-4092-89A6-2547AE11B3A8}" dt="2019-09-24T20:53:11.791" v="1348" actId="47"/>
        <pc:sldMkLst>
          <pc:docMk/>
          <pc:sldMk cId="2342476079" sldId="277"/>
        </pc:sldMkLst>
        <pc:picChg chg="add mod">
          <ac:chgData name="Raseman, William" userId="9ecba7d1-df56-4aaf-8897-e5d879d2ba6b" providerId="ADAL" clId="{F93DB1BD-B0D2-4092-89A6-2547AE11B3A8}" dt="2019-09-24T20:49:49.297" v="1201" actId="1076"/>
          <ac:picMkLst>
            <pc:docMk/>
            <pc:sldMk cId="2342476079" sldId="277"/>
            <ac:picMk id="4" creationId="{AE2F3C7A-1E38-479B-AA66-1A0029A6F405}"/>
          </ac:picMkLst>
        </pc:picChg>
        <pc:picChg chg="del">
          <ac:chgData name="Raseman, William" userId="9ecba7d1-df56-4aaf-8897-e5d879d2ba6b" providerId="ADAL" clId="{F93DB1BD-B0D2-4092-89A6-2547AE11B3A8}" dt="2019-09-24T20:49:44.476" v="1199" actId="478"/>
          <ac:picMkLst>
            <pc:docMk/>
            <pc:sldMk cId="2342476079" sldId="277"/>
            <ac:picMk id="14" creationId="{28683889-3CFF-4F08-B4CE-44A19D208A54}"/>
          </ac:picMkLst>
        </pc:picChg>
      </pc:sldChg>
      <pc:sldChg chg="addSp delSp modSp add">
        <pc:chgData name="Raseman, William" userId="9ecba7d1-df56-4aaf-8897-e5d879d2ba6b" providerId="ADAL" clId="{F93DB1BD-B0D2-4092-89A6-2547AE11B3A8}" dt="2019-09-24T20:56:14.972" v="1443" actId="1076"/>
        <pc:sldMkLst>
          <pc:docMk/>
          <pc:sldMk cId="2153423635" sldId="278"/>
        </pc:sldMkLst>
        <pc:spChg chg="del">
          <ac:chgData name="Raseman, William" userId="9ecba7d1-df56-4aaf-8897-e5d879d2ba6b" providerId="ADAL" clId="{F93DB1BD-B0D2-4092-89A6-2547AE11B3A8}" dt="2019-09-24T20:50:15.731" v="1203"/>
          <ac:spMkLst>
            <pc:docMk/>
            <pc:sldMk cId="2153423635" sldId="278"/>
            <ac:spMk id="2" creationId="{E83FB1F1-8341-40A2-AB1A-3C6963008455}"/>
          </ac:spMkLst>
        </pc:spChg>
        <pc:spChg chg="del">
          <ac:chgData name="Raseman, William" userId="9ecba7d1-df56-4aaf-8897-e5d879d2ba6b" providerId="ADAL" clId="{F93DB1BD-B0D2-4092-89A6-2547AE11B3A8}" dt="2019-09-24T20:50:15.731" v="1203"/>
          <ac:spMkLst>
            <pc:docMk/>
            <pc:sldMk cId="2153423635" sldId="278"/>
            <ac:spMk id="3" creationId="{B8D8BA8C-3A55-4F93-B047-B0CB63D9C5FC}"/>
          </ac:spMkLst>
        </pc:spChg>
        <pc:spChg chg="del">
          <ac:chgData name="Raseman, William" userId="9ecba7d1-df56-4aaf-8897-e5d879d2ba6b" providerId="ADAL" clId="{F93DB1BD-B0D2-4092-89A6-2547AE11B3A8}" dt="2019-09-24T20:50:15.731" v="1203"/>
          <ac:spMkLst>
            <pc:docMk/>
            <pc:sldMk cId="2153423635" sldId="278"/>
            <ac:spMk id="4" creationId="{B74F4628-D093-4A61-A423-42DB0B483D50}"/>
          </ac:spMkLst>
        </pc:spChg>
        <pc:spChg chg="del">
          <ac:chgData name="Raseman, William" userId="9ecba7d1-df56-4aaf-8897-e5d879d2ba6b" providerId="ADAL" clId="{F93DB1BD-B0D2-4092-89A6-2547AE11B3A8}" dt="2019-09-24T20:50:15.731" v="1203"/>
          <ac:spMkLst>
            <pc:docMk/>
            <pc:sldMk cId="2153423635" sldId="278"/>
            <ac:spMk id="5" creationId="{864F7A1A-BC87-4ABC-BA24-79D169DC055A}"/>
          </ac:spMkLst>
        </pc:spChg>
        <pc:spChg chg="add mod">
          <ac:chgData name="Raseman, William" userId="9ecba7d1-df56-4aaf-8897-e5d879d2ba6b" providerId="ADAL" clId="{F93DB1BD-B0D2-4092-89A6-2547AE11B3A8}" dt="2019-09-24T20:56:08.757" v="1441" actId="1076"/>
          <ac:spMkLst>
            <pc:docMk/>
            <pc:sldMk cId="2153423635" sldId="278"/>
            <ac:spMk id="6" creationId="{7D9E1ED4-A996-427F-A7B2-F6449C75AD80}"/>
          </ac:spMkLst>
        </pc:spChg>
        <pc:spChg chg="add del mod">
          <ac:chgData name="Raseman, William" userId="9ecba7d1-df56-4aaf-8897-e5d879d2ba6b" providerId="ADAL" clId="{F93DB1BD-B0D2-4092-89A6-2547AE11B3A8}" dt="2019-09-24T20:50:19.068" v="1204" actId="478"/>
          <ac:spMkLst>
            <pc:docMk/>
            <pc:sldMk cId="2153423635" sldId="278"/>
            <ac:spMk id="7" creationId="{22897B03-D5A0-4F3B-AEF6-76AF5B340003}"/>
          </ac:spMkLst>
        </pc:spChg>
        <pc:spChg chg="add del mod">
          <ac:chgData name="Raseman, William" userId="9ecba7d1-df56-4aaf-8897-e5d879d2ba6b" providerId="ADAL" clId="{F93DB1BD-B0D2-4092-89A6-2547AE11B3A8}" dt="2019-09-24T20:50:55.141" v="1223" actId="478"/>
          <ac:spMkLst>
            <pc:docMk/>
            <pc:sldMk cId="2153423635" sldId="278"/>
            <ac:spMk id="8" creationId="{AC99782D-BF03-4272-9FC7-3237CB8CE158}"/>
          </ac:spMkLst>
        </pc:spChg>
        <pc:spChg chg="add mod">
          <ac:chgData name="Raseman, William" userId="9ecba7d1-df56-4aaf-8897-e5d879d2ba6b" providerId="ADAL" clId="{F93DB1BD-B0D2-4092-89A6-2547AE11B3A8}" dt="2019-09-24T20:56:14.972" v="1443" actId="1076"/>
          <ac:spMkLst>
            <pc:docMk/>
            <pc:sldMk cId="2153423635" sldId="278"/>
            <ac:spMk id="10" creationId="{A2F3DEA6-F9B1-44BB-878E-634596CF8E31}"/>
          </ac:spMkLst>
        </pc:spChg>
        <pc:picChg chg="add mod">
          <ac:chgData name="Raseman, William" userId="9ecba7d1-df56-4aaf-8897-e5d879d2ba6b" providerId="ADAL" clId="{F93DB1BD-B0D2-4092-89A6-2547AE11B3A8}" dt="2019-09-24T20:56:03.918" v="1439" actId="1076"/>
          <ac:picMkLst>
            <pc:docMk/>
            <pc:sldMk cId="2153423635" sldId="278"/>
            <ac:picMk id="9" creationId="{E7F6AC3D-E2CC-4922-839F-2B4B3352DFB2}"/>
          </ac:picMkLst>
        </pc:picChg>
      </pc:sldChg>
      <pc:sldChg chg="addSp delSp modSp add del">
        <pc:chgData name="Raseman, William" userId="9ecba7d1-df56-4aaf-8897-e5d879d2ba6b" providerId="ADAL" clId="{F93DB1BD-B0D2-4092-89A6-2547AE11B3A8}" dt="2019-09-24T20:56:28.494" v="1444" actId="47"/>
        <pc:sldMkLst>
          <pc:docMk/>
          <pc:sldMk cId="1200894117" sldId="279"/>
        </pc:sldMkLst>
        <pc:spChg chg="del">
          <ac:chgData name="Raseman, William" userId="9ecba7d1-df56-4aaf-8897-e5d879d2ba6b" providerId="ADAL" clId="{F93DB1BD-B0D2-4092-89A6-2547AE11B3A8}" dt="2019-09-24T20:55:39.928" v="1381"/>
          <ac:spMkLst>
            <pc:docMk/>
            <pc:sldMk cId="1200894117" sldId="279"/>
            <ac:spMk id="2" creationId="{17C8732F-D4BA-4352-B3DC-5BE81E810F89}"/>
          </ac:spMkLst>
        </pc:spChg>
        <pc:spChg chg="del">
          <ac:chgData name="Raseman, William" userId="9ecba7d1-df56-4aaf-8897-e5d879d2ba6b" providerId="ADAL" clId="{F93DB1BD-B0D2-4092-89A6-2547AE11B3A8}" dt="2019-09-24T20:55:39.928" v="1381"/>
          <ac:spMkLst>
            <pc:docMk/>
            <pc:sldMk cId="1200894117" sldId="279"/>
            <ac:spMk id="3" creationId="{DDF74C36-DA61-48D8-B0CC-058C0C981AC3}"/>
          </ac:spMkLst>
        </pc:spChg>
        <pc:spChg chg="del">
          <ac:chgData name="Raseman, William" userId="9ecba7d1-df56-4aaf-8897-e5d879d2ba6b" providerId="ADAL" clId="{F93DB1BD-B0D2-4092-89A6-2547AE11B3A8}" dt="2019-09-24T20:55:39.928" v="1381"/>
          <ac:spMkLst>
            <pc:docMk/>
            <pc:sldMk cId="1200894117" sldId="279"/>
            <ac:spMk id="4" creationId="{44EF1957-7886-4711-9BD7-83460E5D29D2}"/>
          </ac:spMkLst>
        </pc:spChg>
        <pc:spChg chg="del">
          <ac:chgData name="Raseman, William" userId="9ecba7d1-df56-4aaf-8897-e5d879d2ba6b" providerId="ADAL" clId="{F93DB1BD-B0D2-4092-89A6-2547AE11B3A8}" dt="2019-09-24T20:55:39.928" v="1381"/>
          <ac:spMkLst>
            <pc:docMk/>
            <pc:sldMk cId="1200894117" sldId="279"/>
            <ac:spMk id="5" creationId="{B70BD6D0-5FA1-4D7B-9991-C82C894C095E}"/>
          </ac:spMkLst>
        </pc:spChg>
        <pc:spChg chg="add mod">
          <ac:chgData name="Raseman, William" userId="9ecba7d1-df56-4aaf-8897-e5d879d2ba6b" providerId="ADAL" clId="{F93DB1BD-B0D2-4092-89A6-2547AE11B3A8}" dt="2019-09-24T20:55:39.928" v="1381"/>
          <ac:spMkLst>
            <pc:docMk/>
            <pc:sldMk cId="1200894117" sldId="279"/>
            <ac:spMk id="6" creationId="{6510C493-CEBE-46A3-9CBC-506A3069F982}"/>
          </ac:spMkLst>
        </pc:spChg>
        <pc:spChg chg="add mod">
          <ac:chgData name="Raseman, William" userId="9ecba7d1-df56-4aaf-8897-e5d879d2ba6b" providerId="ADAL" clId="{F93DB1BD-B0D2-4092-89A6-2547AE11B3A8}" dt="2019-09-24T20:55:39.928" v="1381"/>
          <ac:spMkLst>
            <pc:docMk/>
            <pc:sldMk cId="1200894117" sldId="279"/>
            <ac:spMk id="7" creationId="{5817FEC8-051D-4646-A21B-29A3EB05A5AD}"/>
          </ac:spMkLst>
        </pc:spChg>
        <pc:spChg chg="add mod">
          <ac:chgData name="Raseman, William" userId="9ecba7d1-df56-4aaf-8897-e5d879d2ba6b" providerId="ADAL" clId="{F93DB1BD-B0D2-4092-89A6-2547AE11B3A8}" dt="2019-09-24T20:55:53.223" v="1436" actId="20577"/>
          <ac:spMkLst>
            <pc:docMk/>
            <pc:sldMk cId="1200894117" sldId="279"/>
            <ac:spMk id="8" creationId="{E09DFD22-161E-444C-94EC-9C98FA2C45B7}"/>
          </ac:spMkLst>
        </pc:spChg>
      </pc:sldChg>
    </pc:docChg>
  </pc:docChgLst>
  <pc:docChgLst>
    <pc:chgData name="Stanford, Benjamin" userId="S::bstanford@hazenandsawyer.com::973d3cc7-1e8a-46a3-925c-cef47055ba84" providerId="AD" clId="Web-{1F461E93-7236-7506-04B3-B27CAB607BA2}"/>
    <pc:docChg chg="modSld">
      <pc:chgData name="Stanford, Benjamin" userId="S::bstanford@hazenandsawyer.com::973d3cc7-1e8a-46a3-925c-cef47055ba84" providerId="AD" clId="Web-{1F461E93-7236-7506-04B3-B27CAB607BA2}" dt="2019-10-16T21:05:37.370" v="2" actId="20577"/>
      <pc:docMkLst>
        <pc:docMk/>
      </pc:docMkLst>
      <pc:sldChg chg="modSp">
        <pc:chgData name="Stanford, Benjamin" userId="S::bstanford@hazenandsawyer.com::973d3cc7-1e8a-46a3-925c-cef47055ba84" providerId="AD" clId="Web-{1F461E93-7236-7506-04B3-B27CAB607BA2}" dt="2019-10-16T21:05:37.370" v="2" actId="20577"/>
        <pc:sldMkLst>
          <pc:docMk/>
          <pc:sldMk cId="2153423635" sldId="278"/>
        </pc:sldMkLst>
        <pc:spChg chg="mod">
          <ac:chgData name="Stanford, Benjamin" userId="S::bstanford@hazenandsawyer.com::973d3cc7-1e8a-46a3-925c-cef47055ba84" providerId="AD" clId="Web-{1F461E93-7236-7506-04B3-B27CAB607BA2}" dt="2019-10-16T21:05:37.370" v="2" actId="20577"/>
          <ac:spMkLst>
            <pc:docMk/>
            <pc:sldMk cId="2153423635" sldId="278"/>
            <ac:spMk id="6" creationId="{7D9E1ED4-A996-427F-A7B2-F6449C75AD80}"/>
          </ac:spMkLst>
        </pc:spChg>
      </pc:sldChg>
    </pc:docChg>
  </pc:docChgLst>
  <pc:docChgLst>
    <pc:chgData name="Billy Raseman" userId="9ecba7d1-df56-4aaf-8897-e5d879d2ba6b" providerId="ADAL" clId="{ADB4A0EC-F81B-43F0-B125-4CC79411A49D}"/>
    <pc:docChg chg="undo custSel addSld delSld modSld">
      <pc:chgData name="Billy Raseman" userId="9ecba7d1-df56-4aaf-8897-e5d879d2ba6b" providerId="ADAL" clId="{ADB4A0EC-F81B-43F0-B125-4CC79411A49D}" dt="2020-01-03T00:00:41.027" v="1147" actId="20577"/>
      <pc:docMkLst>
        <pc:docMk/>
      </pc:docMkLst>
      <pc:sldChg chg="del">
        <pc:chgData name="Billy Raseman" userId="9ecba7d1-df56-4aaf-8897-e5d879d2ba6b" providerId="ADAL" clId="{ADB4A0EC-F81B-43F0-B125-4CC79411A49D}" dt="2020-01-02T23:29:42.259" v="878" actId="47"/>
        <pc:sldMkLst>
          <pc:docMk/>
          <pc:sldMk cId="867639957" sldId="260"/>
        </pc:sldMkLst>
      </pc:sldChg>
      <pc:sldChg chg="addSp delSp modSp delCm">
        <pc:chgData name="Billy Raseman" userId="9ecba7d1-df56-4aaf-8897-e5d879d2ba6b" providerId="ADAL" clId="{ADB4A0EC-F81B-43F0-B125-4CC79411A49D}" dt="2020-01-02T23:59:36.291" v="1132" actId="1592"/>
        <pc:sldMkLst>
          <pc:docMk/>
          <pc:sldMk cId="2955371241" sldId="262"/>
        </pc:sldMkLst>
        <pc:spChg chg="mod">
          <ac:chgData name="Billy Raseman" userId="9ecba7d1-df56-4aaf-8897-e5d879d2ba6b" providerId="ADAL" clId="{ADB4A0EC-F81B-43F0-B125-4CC79411A49D}" dt="2020-01-02T23:05:25.591" v="269" actId="20577"/>
          <ac:spMkLst>
            <pc:docMk/>
            <pc:sldMk cId="2955371241" sldId="262"/>
            <ac:spMk id="2" creationId="{39D3E8CA-8995-4080-9B95-BC6B2178628B}"/>
          </ac:spMkLst>
        </pc:spChg>
        <pc:spChg chg="del">
          <ac:chgData name="Billy Raseman" userId="9ecba7d1-df56-4aaf-8897-e5d879d2ba6b" providerId="ADAL" clId="{ADB4A0EC-F81B-43F0-B125-4CC79411A49D}" dt="2020-01-02T23:04:51.218" v="224" actId="478"/>
          <ac:spMkLst>
            <pc:docMk/>
            <pc:sldMk cId="2955371241" sldId="262"/>
            <ac:spMk id="12" creationId="{D0804FB0-30CB-44CC-8C07-0A53798522B5}"/>
          </ac:spMkLst>
        </pc:spChg>
        <pc:picChg chg="del">
          <ac:chgData name="Billy Raseman" userId="9ecba7d1-df56-4aaf-8897-e5d879d2ba6b" providerId="ADAL" clId="{ADB4A0EC-F81B-43F0-B125-4CC79411A49D}" dt="2020-01-02T22:43:15.870" v="203" actId="478"/>
          <ac:picMkLst>
            <pc:docMk/>
            <pc:sldMk cId="2955371241" sldId="262"/>
            <ac:picMk id="4" creationId="{5E479014-1B91-4FE0-B72E-D1BA12958209}"/>
          </ac:picMkLst>
        </pc:picChg>
        <pc:picChg chg="add del mod modCrop">
          <ac:chgData name="Billy Raseman" userId="9ecba7d1-df56-4aaf-8897-e5d879d2ba6b" providerId="ADAL" clId="{ADB4A0EC-F81B-43F0-B125-4CC79411A49D}" dt="2020-01-02T23:08:29.840" v="297" actId="478"/>
          <ac:picMkLst>
            <pc:docMk/>
            <pc:sldMk cId="2955371241" sldId="262"/>
            <ac:picMk id="5" creationId="{635A594A-1C1A-45BF-9821-A1BB1B4C18E8}"/>
          </ac:picMkLst>
        </pc:picChg>
        <pc:picChg chg="add del mod">
          <ac:chgData name="Billy Raseman" userId="9ecba7d1-df56-4aaf-8897-e5d879d2ba6b" providerId="ADAL" clId="{ADB4A0EC-F81B-43F0-B125-4CC79411A49D}" dt="2020-01-02T23:08:40.074" v="303" actId="21"/>
          <ac:picMkLst>
            <pc:docMk/>
            <pc:sldMk cId="2955371241" sldId="262"/>
            <ac:picMk id="7" creationId="{E806D45B-A2FB-40FE-97BB-B1CF13E48B63}"/>
          </ac:picMkLst>
        </pc:picChg>
        <pc:picChg chg="add mod modCrop">
          <ac:chgData name="Billy Raseman" userId="9ecba7d1-df56-4aaf-8897-e5d879d2ba6b" providerId="ADAL" clId="{ADB4A0EC-F81B-43F0-B125-4CC79411A49D}" dt="2020-01-02T23:09:27.210" v="315" actId="14100"/>
          <ac:picMkLst>
            <pc:docMk/>
            <pc:sldMk cId="2955371241" sldId="262"/>
            <ac:picMk id="14" creationId="{DDF4A658-5FF6-4B8A-BA3F-B22C3B2E0925}"/>
          </ac:picMkLst>
        </pc:picChg>
      </pc:sldChg>
      <pc:sldChg chg="del">
        <pc:chgData name="Billy Raseman" userId="9ecba7d1-df56-4aaf-8897-e5d879d2ba6b" providerId="ADAL" clId="{ADB4A0EC-F81B-43F0-B125-4CC79411A49D}" dt="2020-01-02T23:29:43.896" v="879" actId="47"/>
        <pc:sldMkLst>
          <pc:docMk/>
          <pc:sldMk cId="415817126" sldId="264"/>
        </pc:sldMkLst>
      </pc:sldChg>
      <pc:sldChg chg="addSp delSp modSp">
        <pc:chgData name="Billy Raseman" userId="9ecba7d1-df56-4aaf-8897-e5d879d2ba6b" providerId="ADAL" clId="{ADB4A0EC-F81B-43F0-B125-4CC79411A49D}" dt="2020-01-02T23:47:32.922" v="942" actId="1037"/>
        <pc:sldMkLst>
          <pc:docMk/>
          <pc:sldMk cId="4039043446" sldId="266"/>
        </pc:sldMkLst>
        <pc:spChg chg="mod">
          <ac:chgData name="Billy Raseman" userId="9ecba7d1-df56-4aaf-8897-e5d879d2ba6b" providerId="ADAL" clId="{ADB4A0EC-F81B-43F0-B125-4CC79411A49D}" dt="2020-01-02T23:47:18.354" v="916" actId="1037"/>
          <ac:spMkLst>
            <pc:docMk/>
            <pc:sldMk cId="4039043446" sldId="266"/>
            <ac:spMk id="17" creationId="{6308E11F-56D1-427A-AF24-DFF56064B2D8}"/>
          </ac:spMkLst>
        </pc:spChg>
        <pc:spChg chg="mod">
          <ac:chgData name="Billy Raseman" userId="9ecba7d1-df56-4aaf-8897-e5d879d2ba6b" providerId="ADAL" clId="{ADB4A0EC-F81B-43F0-B125-4CC79411A49D}" dt="2020-01-02T23:47:23.241" v="919" actId="1037"/>
          <ac:spMkLst>
            <pc:docMk/>
            <pc:sldMk cId="4039043446" sldId="266"/>
            <ac:spMk id="18" creationId="{801EA1D7-5DEB-42DB-9494-6791EC3A49AB}"/>
          </ac:spMkLst>
        </pc:spChg>
        <pc:spChg chg="mod">
          <ac:chgData name="Billy Raseman" userId="9ecba7d1-df56-4aaf-8897-e5d879d2ba6b" providerId="ADAL" clId="{ADB4A0EC-F81B-43F0-B125-4CC79411A49D}" dt="2020-01-02T23:47:25.826" v="925" actId="1037"/>
          <ac:spMkLst>
            <pc:docMk/>
            <pc:sldMk cId="4039043446" sldId="266"/>
            <ac:spMk id="19" creationId="{9ADDA0F9-6200-4742-808B-0B6FEC1532C0}"/>
          </ac:spMkLst>
        </pc:spChg>
        <pc:spChg chg="mod">
          <ac:chgData name="Billy Raseman" userId="9ecba7d1-df56-4aaf-8897-e5d879d2ba6b" providerId="ADAL" clId="{ADB4A0EC-F81B-43F0-B125-4CC79411A49D}" dt="2020-01-02T23:47:29.305" v="933" actId="1038"/>
          <ac:spMkLst>
            <pc:docMk/>
            <pc:sldMk cId="4039043446" sldId="266"/>
            <ac:spMk id="20" creationId="{28C87B78-7CAA-4C4D-9385-4FEFB5C94EEF}"/>
          </ac:spMkLst>
        </pc:spChg>
        <pc:spChg chg="mod">
          <ac:chgData name="Billy Raseman" userId="9ecba7d1-df56-4aaf-8897-e5d879d2ba6b" providerId="ADAL" clId="{ADB4A0EC-F81B-43F0-B125-4CC79411A49D}" dt="2020-01-02T23:47:30.881" v="938" actId="1038"/>
          <ac:spMkLst>
            <pc:docMk/>
            <pc:sldMk cId="4039043446" sldId="266"/>
            <ac:spMk id="21" creationId="{79E6342A-B7D0-4038-9B2D-58707BB9A988}"/>
          </ac:spMkLst>
        </pc:spChg>
        <pc:spChg chg="mod">
          <ac:chgData name="Billy Raseman" userId="9ecba7d1-df56-4aaf-8897-e5d879d2ba6b" providerId="ADAL" clId="{ADB4A0EC-F81B-43F0-B125-4CC79411A49D}" dt="2020-01-02T23:47:32.922" v="942" actId="1037"/>
          <ac:spMkLst>
            <pc:docMk/>
            <pc:sldMk cId="4039043446" sldId="266"/>
            <ac:spMk id="22" creationId="{5174EE3A-C648-456B-9316-5FCED8971BDF}"/>
          </ac:spMkLst>
        </pc:spChg>
        <pc:picChg chg="add mod">
          <ac:chgData name="Billy Raseman" userId="9ecba7d1-df56-4aaf-8897-e5d879d2ba6b" providerId="ADAL" clId="{ADB4A0EC-F81B-43F0-B125-4CC79411A49D}" dt="2020-01-02T23:44:55.609" v="895" actId="1076"/>
          <ac:picMkLst>
            <pc:docMk/>
            <pc:sldMk cId="4039043446" sldId="266"/>
            <ac:picMk id="4" creationId="{46F2B514-CEFF-42FE-BDF0-04086C2A4787}"/>
          </ac:picMkLst>
        </pc:picChg>
        <pc:picChg chg="del">
          <ac:chgData name="Billy Raseman" userId="9ecba7d1-df56-4aaf-8897-e5d879d2ba6b" providerId="ADAL" clId="{ADB4A0EC-F81B-43F0-B125-4CC79411A49D}" dt="2020-01-02T23:44:41.420" v="889" actId="478"/>
          <ac:picMkLst>
            <pc:docMk/>
            <pc:sldMk cId="4039043446" sldId="266"/>
            <ac:picMk id="6" creationId="{E9C430AD-3952-4DA5-87E7-F97732B4DDEB}"/>
          </ac:picMkLst>
        </pc:picChg>
        <pc:picChg chg="add mod">
          <ac:chgData name="Billy Raseman" userId="9ecba7d1-df56-4aaf-8897-e5d879d2ba6b" providerId="ADAL" clId="{ADB4A0EC-F81B-43F0-B125-4CC79411A49D}" dt="2020-01-02T23:45:17.985" v="902" actId="1076"/>
          <ac:picMkLst>
            <pc:docMk/>
            <pc:sldMk cId="4039043446" sldId="266"/>
            <ac:picMk id="7" creationId="{B34654F6-E574-4D37-AFE3-D437E93A7FF2}"/>
          </ac:picMkLst>
        </pc:picChg>
        <pc:picChg chg="del">
          <ac:chgData name="Billy Raseman" userId="9ecba7d1-df56-4aaf-8897-e5d879d2ba6b" providerId="ADAL" clId="{ADB4A0EC-F81B-43F0-B125-4CC79411A49D}" dt="2020-01-02T23:44:57.275" v="896" actId="478"/>
          <ac:picMkLst>
            <pc:docMk/>
            <pc:sldMk cId="4039043446" sldId="266"/>
            <ac:picMk id="8" creationId="{524D3612-ECAA-465F-A56A-6799CC711FED}"/>
          </ac:picMkLst>
        </pc:picChg>
      </pc:sldChg>
      <pc:sldChg chg="del">
        <pc:chgData name="Billy Raseman" userId="9ecba7d1-df56-4aaf-8897-e5d879d2ba6b" providerId="ADAL" clId="{ADB4A0EC-F81B-43F0-B125-4CC79411A49D}" dt="2020-01-02T23:29:56.303" v="880" actId="47"/>
        <pc:sldMkLst>
          <pc:docMk/>
          <pc:sldMk cId="2949011818" sldId="273"/>
        </pc:sldMkLst>
      </pc:sldChg>
      <pc:sldChg chg="del">
        <pc:chgData name="Billy Raseman" userId="9ecba7d1-df56-4aaf-8897-e5d879d2ba6b" providerId="ADAL" clId="{ADB4A0EC-F81B-43F0-B125-4CC79411A49D}" dt="2020-01-02T23:29:59.007" v="882" actId="47"/>
        <pc:sldMkLst>
          <pc:docMk/>
          <pc:sldMk cId="1540984964" sldId="275"/>
        </pc:sldMkLst>
      </pc:sldChg>
      <pc:sldChg chg="del">
        <pc:chgData name="Billy Raseman" userId="9ecba7d1-df56-4aaf-8897-e5d879d2ba6b" providerId="ADAL" clId="{ADB4A0EC-F81B-43F0-B125-4CC79411A49D}" dt="2020-01-02T23:29:57.695" v="881" actId="47"/>
        <pc:sldMkLst>
          <pc:docMk/>
          <pc:sldMk cId="2392832471" sldId="276"/>
        </pc:sldMkLst>
      </pc:sldChg>
      <pc:sldChg chg="addSp delSp modSp addCm delCm modCm">
        <pc:chgData name="Billy Raseman" userId="9ecba7d1-df56-4aaf-8897-e5d879d2ba6b" providerId="ADAL" clId="{ADB4A0EC-F81B-43F0-B125-4CC79411A49D}" dt="2020-01-02T18:34:22.711" v="56" actId="167"/>
        <pc:sldMkLst>
          <pc:docMk/>
          <pc:sldMk cId="2153423635" sldId="278"/>
        </pc:sldMkLst>
        <pc:spChg chg="mod">
          <ac:chgData name="Billy Raseman" userId="9ecba7d1-df56-4aaf-8897-e5d879d2ba6b" providerId="ADAL" clId="{ADB4A0EC-F81B-43F0-B125-4CC79411A49D}" dt="2020-01-02T18:07:08.993" v="28" actId="14100"/>
          <ac:spMkLst>
            <pc:docMk/>
            <pc:sldMk cId="2153423635" sldId="278"/>
            <ac:spMk id="14" creationId="{9F5A46AA-9EC7-48FD-A591-1AA34B4CAAA3}"/>
          </ac:spMkLst>
        </pc:spChg>
        <pc:spChg chg="del">
          <ac:chgData name="Billy Raseman" userId="9ecba7d1-df56-4aaf-8897-e5d879d2ba6b" providerId="ADAL" clId="{ADB4A0EC-F81B-43F0-B125-4CC79411A49D}" dt="2020-01-02T18:33:26.051" v="44" actId="478"/>
          <ac:spMkLst>
            <pc:docMk/>
            <pc:sldMk cId="2153423635" sldId="278"/>
            <ac:spMk id="16" creationId="{F904B935-5CEA-4BFA-84B7-C22F3C6CAD7B}"/>
          </ac:spMkLst>
        </pc:spChg>
        <pc:spChg chg="mod">
          <ac:chgData name="Billy Raseman" userId="9ecba7d1-df56-4aaf-8897-e5d879d2ba6b" providerId="ADAL" clId="{ADB4A0EC-F81B-43F0-B125-4CC79411A49D}" dt="2020-01-02T18:34:07.194" v="55" actId="14100"/>
          <ac:spMkLst>
            <pc:docMk/>
            <pc:sldMk cId="2153423635" sldId="278"/>
            <ac:spMk id="18" creationId="{9B5279F1-BFB3-4F69-A6D7-112B60B70AC5}"/>
          </ac:spMkLst>
        </pc:spChg>
        <pc:picChg chg="add del mod ord">
          <ac:chgData name="Billy Raseman" userId="9ecba7d1-df56-4aaf-8897-e5d879d2ba6b" providerId="ADAL" clId="{ADB4A0EC-F81B-43F0-B125-4CC79411A49D}" dt="2020-01-02T18:33:27.307" v="45" actId="478"/>
          <ac:picMkLst>
            <pc:docMk/>
            <pc:sldMk cId="2153423635" sldId="278"/>
            <ac:picMk id="4" creationId="{E1980CD7-94C5-46ED-8E3B-536C3DAABF94}"/>
          </ac:picMkLst>
        </pc:picChg>
        <pc:picChg chg="del ord">
          <ac:chgData name="Billy Raseman" userId="9ecba7d1-df56-4aaf-8897-e5d879d2ba6b" providerId="ADAL" clId="{ADB4A0EC-F81B-43F0-B125-4CC79411A49D}" dt="2020-01-02T18:07:02.786" v="27" actId="478"/>
          <ac:picMkLst>
            <pc:docMk/>
            <pc:sldMk cId="2153423635" sldId="278"/>
            <ac:picMk id="8" creationId="{0FC533BC-7BEB-4B63-94CE-8B0DB03E3BEB}"/>
          </ac:picMkLst>
        </pc:picChg>
        <pc:picChg chg="add del mod ord">
          <ac:chgData name="Billy Raseman" userId="9ecba7d1-df56-4aaf-8897-e5d879d2ba6b" providerId="ADAL" clId="{ADB4A0EC-F81B-43F0-B125-4CC79411A49D}" dt="2020-01-02T18:34:22.711" v="56" actId="167"/>
          <ac:picMkLst>
            <pc:docMk/>
            <pc:sldMk cId="2153423635" sldId="278"/>
            <ac:picMk id="10" creationId="{483DAD82-91D8-4BEF-852D-E2E700C5A56A}"/>
          </ac:picMkLst>
        </pc:picChg>
        <pc:picChg chg="add del">
          <ac:chgData name="Billy Raseman" userId="9ecba7d1-df56-4aaf-8897-e5d879d2ba6b" providerId="ADAL" clId="{ADB4A0EC-F81B-43F0-B125-4CC79411A49D}" dt="2020-01-02T18:05:30.282" v="13" actId="478"/>
          <ac:picMkLst>
            <pc:docMk/>
            <pc:sldMk cId="2153423635" sldId="278"/>
            <ac:picMk id="17" creationId="{2079BD1E-2FF6-4CA1-8E0F-B48F30EF124D}"/>
          </ac:picMkLst>
        </pc:picChg>
        <pc:picChg chg="add mod ord">
          <ac:chgData name="Billy Raseman" userId="9ecba7d1-df56-4aaf-8897-e5d879d2ba6b" providerId="ADAL" clId="{ADB4A0EC-F81B-43F0-B125-4CC79411A49D}" dt="2020-01-02T18:33:59.247" v="53" actId="167"/>
          <ac:picMkLst>
            <pc:docMk/>
            <pc:sldMk cId="2153423635" sldId="278"/>
            <ac:picMk id="21" creationId="{D55B0FBF-3742-49D3-91AB-BB2CB82ABFC7}"/>
          </ac:picMkLst>
        </pc:picChg>
        <pc:cxnChg chg="mod">
          <ac:chgData name="Billy Raseman" userId="9ecba7d1-df56-4aaf-8897-e5d879d2ba6b" providerId="ADAL" clId="{ADB4A0EC-F81B-43F0-B125-4CC79411A49D}" dt="2020-01-02T18:34:03.698" v="54" actId="14100"/>
          <ac:cxnSpMkLst>
            <pc:docMk/>
            <pc:sldMk cId="2153423635" sldId="278"/>
            <ac:cxnSpMk id="11" creationId="{C586328E-C29A-45E1-962F-17D46B7F1611}"/>
          </ac:cxnSpMkLst>
        </pc:cxnChg>
        <pc:cxnChg chg="mod ord">
          <ac:chgData name="Billy Raseman" userId="9ecba7d1-df56-4aaf-8897-e5d879d2ba6b" providerId="ADAL" clId="{ADB4A0EC-F81B-43F0-B125-4CC79411A49D}" dt="2020-01-02T18:33:57.782" v="52" actId="167"/>
          <ac:cxnSpMkLst>
            <pc:docMk/>
            <pc:sldMk cId="2153423635" sldId="278"/>
            <ac:cxnSpMk id="12" creationId="{B7CE037F-5974-4917-8F3F-486EF07ACD4C}"/>
          </ac:cxnSpMkLst>
        </pc:cxnChg>
      </pc:sldChg>
      <pc:sldChg chg="addSp delSp modSp">
        <pc:chgData name="Billy Raseman" userId="9ecba7d1-df56-4aaf-8897-e5d879d2ba6b" providerId="ADAL" clId="{ADB4A0EC-F81B-43F0-B125-4CC79411A49D}" dt="2020-01-02T19:04:27.500" v="196" actId="1076"/>
        <pc:sldMkLst>
          <pc:docMk/>
          <pc:sldMk cId="1276289856" sldId="279"/>
        </pc:sldMkLst>
        <pc:spChg chg="mod">
          <ac:chgData name="Billy Raseman" userId="9ecba7d1-df56-4aaf-8897-e5d879d2ba6b" providerId="ADAL" clId="{ADB4A0EC-F81B-43F0-B125-4CC79411A49D}" dt="2020-01-02T19:04:27.500" v="196" actId="1076"/>
          <ac:spMkLst>
            <pc:docMk/>
            <pc:sldMk cId="1276289856" sldId="279"/>
            <ac:spMk id="6" creationId="{7D9E1ED4-A996-427F-A7B2-F6449C75AD80}"/>
          </ac:spMkLst>
        </pc:spChg>
        <pc:spChg chg="del">
          <ac:chgData name="Billy Raseman" userId="9ecba7d1-df56-4aaf-8897-e5d879d2ba6b" providerId="ADAL" clId="{ADB4A0EC-F81B-43F0-B125-4CC79411A49D}" dt="2020-01-02T19:04:22.941" v="195" actId="478"/>
          <ac:spMkLst>
            <pc:docMk/>
            <pc:sldMk cId="1276289856" sldId="279"/>
            <ac:spMk id="7" creationId="{94F73888-50A4-4E2A-935B-810CE457F69B}"/>
          </ac:spMkLst>
        </pc:spChg>
        <pc:picChg chg="add del mod modCrop">
          <ac:chgData name="Billy Raseman" userId="9ecba7d1-df56-4aaf-8897-e5d879d2ba6b" providerId="ADAL" clId="{ADB4A0EC-F81B-43F0-B125-4CC79411A49D}" dt="2020-01-02T19:03:54.973" v="190" actId="478"/>
          <ac:picMkLst>
            <pc:docMk/>
            <pc:sldMk cId="1276289856" sldId="279"/>
            <ac:picMk id="4" creationId="{4782775E-6F57-434B-81F9-4AC27876B856}"/>
          </ac:picMkLst>
        </pc:picChg>
        <pc:picChg chg="add mod modCrop">
          <ac:chgData name="Billy Raseman" userId="9ecba7d1-df56-4aaf-8897-e5d879d2ba6b" providerId="ADAL" clId="{ADB4A0EC-F81B-43F0-B125-4CC79411A49D}" dt="2020-01-02T19:04:05.827" v="194" actId="1076"/>
          <ac:picMkLst>
            <pc:docMk/>
            <pc:sldMk cId="1276289856" sldId="279"/>
            <ac:picMk id="8" creationId="{12F6E9E0-AC04-4191-8B55-640B361755CF}"/>
          </ac:picMkLst>
        </pc:picChg>
        <pc:picChg chg="del">
          <ac:chgData name="Billy Raseman" userId="9ecba7d1-df56-4aaf-8897-e5d879d2ba6b" providerId="ADAL" clId="{ADB4A0EC-F81B-43F0-B125-4CC79411A49D}" dt="2020-01-02T19:02:35.620" v="184" actId="478"/>
          <ac:picMkLst>
            <pc:docMk/>
            <pc:sldMk cId="1276289856" sldId="279"/>
            <ac:picMk id="22" creationId="{0551D608-B3AA-4A19-926F-4B11141BDE12}"/>
          </ac:picMkLst>
        </pc:picChg>
      </pc:sldChg>
      <pc:sldChg chg="addSp delSp modSp">
        <pc:chgData name="Billy Raseman" userId="9ecba7d1-df56-4aaf-8897-e5d879d2ba6b" providerId="ADAL" clId="{ADB4A0EC-F81B-43F0-B125-4CC79411A49D}" dt="2020-01-02T19:00:16.060" v="169" actId="478"/>
        <pc:sldMkLst>
          <pc:docMk/>
          <pc:sldMk cId="1793718602" sldId="287"/>
        </pc:sldMkLst>
        <pc:spChg chg="del">
          <ac:chgData name="Billy Raseman" userId="9ecba7d1-df56-4aaf-8897-e5d879d2ba6b" providerId="ADAL" clId="{ADB4A0EC-F81B-43F0-B125-4CC79411A49D}" dt="2020-01-02T18:42:49.051" v="93" actId="478"/>
          <ac:spMkLst>
            <pc:docMk/>
            <pc:sldMk cId="1793718602" sldId="287"/>
            <ac:spMk id="9" creationId="{15045B40-E77E-481B-8EF8-C7440EC4E4F9}"/>
          </ac:spMkLst>
        </pc:spChg>
        <pc:spChg chg="add del mod">
          <ac:chgData name="Billy Raseman" userId="9ecba7d1-df56-4aaf-8897-e5d879d2ba6b" providerId="ADAL" clId="{ADB4A0EC-F81B-43F0-B125-4CC79411A49D}" dt="2020-01-02T18:44:01.260" v="121" actId="478"/>
          <ac:spMkLst>
            <pc:docMk/>
            <pc:sldMk cId="1793718602" sldId="287"/>
            <ac:spMk id="10" creationId="{43457E3B-93FF-46F3-9B2E-DD3C01E6A3FF}"/>
          </ac:spMkLst>
        </pc:spChg>
        <pc:spChg chg="mod">
          <ac:chgData name="Billy Raseman" userId="9ecba7d1-df56-4aaf-8897-e5d879d2ba6b" providerId="ADAL" clId="{ADB4A0EC-F81B-43F0-B125-4CC79411A49D}" dt="2020-01-02T18:43:03.691" v="95" actId="14100"/>
          <ac:spMkLst>
            <pc:docMk/>
            <pc:sldMk cId="1793718602" sldId="287"/>
            <ac:spMk id="13" creationId="{74C7388C-7C7E-4AF6-81D6-92344762B381}"/>
          </ac:spMkLst>
        </pc:spChg>
        <pc:spChg chg="add mod">
          <ac:chgData name="Billy Raseman" userId="9ecba7d1-df56-4aaf-8897-e5d879d2ba6b" providerId="ADAL" clId="{ADB4A0EC-F81B-43F0-B125-4CC79411A49D}" dt="2020-01-02T18:44:23.045" v="139" actId="1037"/>
          <ac:spMkLst>
            <pc:docMk/>
            <pc:sldMk cId="1793718602" sldId="287"/>
            <ac:spMk id="18" creationId="{9BA2CC66-BDA7-4A1A-AF4B-407565254CCE}"/>
          </ac:spMkLst>
        </pc:spChg>
        <pc:spChg chg="add del mod">
          <ac:chgData name="Billy Raseman" userId="9ecba7d1-df56-4aaf-8897-e5d879d2ba6b" providerId="ADAL" clId="{ADB4A0EC-F81B-43F0-B125-4CC79411A49D}" dt="2020-01-02T18:46:05.387" v="162" actId="478"/>
          <ac:spMkLst>
            <pc:docMk/>
            <pc:sldMk cId="1793718602" sldId="287"/>
            <ac:spMk id="19" creationId="{1FB05334-4A9F-4F01-B26D-6EDE5CE730D4}"/>
          </ac:spMkLst>
        </pc:spChg>
        <pc:graphicFrameChg chg="mod">
          <ac:chgData name="Billy Raseman" userId="9ecba7d1-df56-4aaf-8897-e5d879d2ba6b" providerId="ADAL" clId="{ADB4A0EC-F81B-43F0-B125-4CC79411A49D}" dt="2020-01-02T18:43:54.539" v="118" actId="1076"/>
          <ac:graphicFrameMkLst>
            <pc:docMk/>
            <pc:sldMk cId="1793718602" sldId="287"/>
            <ac:graphicFrameMk id="20" creationId="{D40B3403-EAF3-41A3-9449-6584849CB1AB}"/>
          </ac:graphicFrameMkLst>
        </pc:graphicFrameChg>
        <pc:picChg chg="add del mod">
          <ac:chgData name="Billy Raseman" userId="9ecba7d1-df56-4aaf-8897-e5d879d2ba6b" providerId="ADAL" clId="{ADB4A0EC-F81B-43F0-B125-4CC79411A49D}" dt="2020-01-02T18:35:04.772" v="66" actId="478"/>
          <ac:picMkLst>
            <pc:docMk/>
            <pc:sldMk cId="1793718602" sldId="287"/>
            <ac:picMk id="3" creationId="{0B68320E-9094-4D7D-8F68-E7ECD27063DB}"/>
          </ac:picMkLst>
        </pc:picChg>
        <pc:picChg chg="add del mod">
          <ac:chgData name="Billy Raseman" userId="9ecba7d1-df56-4aaf-8897-e5d879d2ba6b" providerId="ADAL" clId="{ADB4A0EC-F81B-43F0-B125-4CC79411A49D}" dt="2020-01-02T18:36:09.213" v="79" actId="478"/>
          <ac:picMkLst>
            <pc:docMk/>
            <pc:sldMk cId="1793718602" sldId="287"/>
            <ac:picMk id="5" creationId="{D8D18F32-F0C1-4BC0-8D69-04B801DEDF97}"/>
          </ac:picMkLst>
        </pc:picChg>
        <pc:picChg chg="add del mod">
          <ac:chgData name="Billy Raseman" userId="9ecba7d1-df56-4aaf-8897-e5d879d2ba6b" providerId="ADAL" clId="{ADB4A0EC-F81B-43F0-B125-4CC79411A49D}" dt="2020-01-02T18:36:37.908" v="85" actId="478"/>
          <ac:picMkLst>
            <pc:docMk/>
            <pc:sldMk cId="1793718602" sldId="287"/>
            <ac:picMk id="11" creationId="{2AF70276-061B-4BE2-8799-D8AA25D472E0}"/>
          </ac:picMkLst>
        </pc:picChg>
        <pc:picChg chg="add del mod ord">
          <ac:chgData name="Billy Raseman" userId="9ecba7d1-df56-4aaf-8897-e5d879d2ba6b" providerId="ADAL" clId="{ADB4A0EC-F81B-43F0-B125-4CC79411A49D}" dt="2020-01-02T19:00:16.060" v="169" actId="478"/>
          <ac:picMkLst>
            <pc:docMk/>
            <pc:sldMk cId="1793718602" sldId="287"/>
            <ac:picMk id="14" creationId="{EFB13C96-CAD3-4928-868F-92DB25A92206}"/>
          </ac:picMkLst>
        </pc:picChg>
        <pc:picChg chg="add mod ord">
          <ac:chgData name="Billy Raseman" userId="9ecba7d1-df56-4aaf-8897-e5d879d2ba6b" providerId="ADAL" clId="{ADB4A0EC-F81B-43F0-B125-4CC79411A49D}" dt="2020-01-02T19:00:15.519" v="168" actId="167"/>
          <ac:picMkLst>
            <pc:docMk/>
            <pc:sldMk cId="1793718602" sldId="287"/>
            <ac:picMk id="16" creationId="{20CD283F-2C65-4E71-BEA6-D23850F905D3}"/>
          </ac:picMkLst>
        </pc:picChg>
        <pc:picChg chg="del">
          <ac:chgData name="Billy Raseman" userId="9ecba7d1-df56-4aaf-8897-e5d879d2ba6b" providerId="ADAL" clId="{ADB4A0EC-F81B-43F0-B125-4CC79411A49D}" dt="2020-01-02T18:35:33.195" v="74" actId="478"/>
          <ac:picMkLst>
            <pc:docMk/>
            <pc:sldMk cId="1793718602" sldId="287"/>
            <ac:picMk id="17" creationId="{30BCA128-8350-483F-AC92-8D5C13979BC8}"/>
          </ac:picMkLst>
        </pc:picChg>
        <pc:cxnChg chg="del">
          <ac:chgData name="Billy Raseman" userId="9ecba7d1-df56-4aaf-8897-e5d879d2ba6b" providerId="ADAL" clId="{ADB4A0EC-F81B-43F0-B125-4CC79411A49D}" dt="2020-01-02T18:36:20.676" v="80" actId="478"/>
          <ac:cxnSpMkLst>
            <pc:docMk/>
            <pc:sldMk cId="1793718602" sldId="287"/>
            <ac:cxnSpMk id="6" creationId="{77E03F70-47AD-49E1-98AD-665CD70A9D23}"/>
          </ac:cxnSpMkLst>
        </pc:cxnChg>
      </pc:sldChg>
      <pc:sldChg chg="addSp delSp modSp">
        <pc:chgData name="Billy Raseman" userId="9ecba7d1-df56-4aaf-8897-e5d879d2ba6b" providerId="ADAL" clId="{ADB4A0EC-F81B-43F0-B125-4CC79411A49D}" dt="2020-01-02T19:00:34.860" v="176" actId="478"/>
        <pc:sldMkLst>
          <pc:docMk/>
          <pc:sldMk cId="4182081990" sldId="288"/>
        </pc:sldMkLst>
        <pc:spChg chg="del">
          <ac:chgData name="Billy Raseman" userId="9ecba7d1-df56-4aaf-8897-e5d879d2ba6b" providerId="ADAL" clId="{ADB4A0EC-F81B-43F0-B125-4CC79411A49D}" dt="2020-01-02T18:44:44.852" v="144" actId="478"/>
          <ac:spMkLst>
            <pc:docMk/>
            <pc:sldMk cId="4182081990" sldId="288"/>
            <ac:spMk id="8" creationId="{D4D298B7-4CF0-49FE-B9F3-1380A6EF0754}"/>
          </ac:spMkLst>
        </pc:spChg>
        <pc:spChg chg="add del mod">
          <ac:chgData name="Billy Raseman" userId="9ecba7d1-df56-4aaf-8897-e5d879d2ba6b" providerId="ADAL" clId="{ADB4A0EC-F81B-43F0-B125-4CC79411A49D}" dt="2020-01-02T18:44:47.677" v="145" actId="478"/>
          <ac:spMkLst>
            <pc:docMk/>
            <pc:sldMk cId="4182081990" sldId="288"/>
            <ac:spMk id="11" creationId="{1B1C07D6-DBB9-4963-8B61-AA028D3631D8}"/>
          </ac:spMkLst>
        </pc:spChg>
        <pc:picChg chg="add del mod">
          <ac:chgData name="Billy Raseman" userId="9ecba7d1-df56-4aaf-8897-e5d879d2ba6b" providerId="ADAL" clId="{ADB4A0EC-F81B-43F0-B125-4CC79411A49D}" dt="2020-01-02T18:35:00.316" v="65" actId="931"/>
          <ac:picMkLst>
            <pc:docMk/>
            <pc:sldMk cId="4182081990" sldId="288"/>
            <ac:picMk id="9" creationId="{22AB320C-06C3-47D7-A70A-5C9E859487D9}"/>
          </ac:picMkLst>
        </pc:picChg>
        <pc:picChg chg="add del mod ord">
          <ac:chgData name="Billy Raseman" userId="9ecba7d1-df56-4aaf-8897-e5d879d2ba6b" providerId="ADAL" clId="{ADB4A0EC-F81B-43F0-B125-4CC79411A49D}" dt="2020-01-02T19:00:34.860" v="176" actId="478"/>
          <ac:picMkLst>
            <pc:docMk/>
            <pc:sldMk cId="4182081990" sldId="288"/>
            <ac:picMk id="13" creationId="{232F32A4-11F0-4184-9880-CB9613D19191}"/>
          </ac:picMkLst>
        </pc:picChg>
        <pc:picChg chg="del">
          <ac:chgData name="Billy Raseman" userId="9ecba7d1-df56-4aaf-8897-e5d879d2ba6b" providerId="ADAL" clId="{ADB4A0EC-F81B-43F0-B125-4CC79411A49D}" dt="2020-01-02T18:44:43.112" v="143" actId="478"/>
          <ac:picMkLst>
            <pc:docMk/>
            <pc:sldMk cId="4182081990" sldId="288"/>
            <ac:picMk id="14" creationId="{0F3E5EA3-65BF-4D59-B1EE-A301E6B79466}"/>
          </ac:picMkLst>
        </pc:picChg>
        <pc:picChg chg="add mod ord">
          <ac:chgData name="Billy Raseman" userId="9ecba7d1-df56-4aaf-8897-e5d879d2ba6b" providerId="ADAL" clId="{ADB4A0EC-F81B-43F0-B125-4CC79411A49D}" dt="2020-01-02T19:00:34.135" v="175" actId="167"/>
          <ac:picMkLst>
            <pc:docMk/>
            <pc:sldMk cId="4182081990" sldId="288"/>
            <ac:picMk id="16" creationId="{EBBC2A2A-8220-4EF9-8ABF-8D572F4ED0C3}"/>
          </ac:picMkLst>
        </pc:picChg>
        <pc:cxnChg chg="del">
          <ac:chgData name="Billy Raseman" userId="9ecba7d1-df56-4aaf-8897-e5d879d2ba6b" providerId="ADAL" clId="{ADB4A0EC-F81B-43F0-B125-4CC79411A49D}" dt="2020-01-02T18:44:48.619" v="146" actId="478"/>
          <ac:cxnSpMkLst>
            <pc:docMk/>
            <pc:sldMk cId="4182081990" sldId="288"/>
            <ac:cxnSpMk id="3" creationId="{A185AE39-3C94-45F4-B857-EF7224C56D5F}"/>
          </ac:cxnSpMkLst>
        </pc:cxnChg>
      </pc:sldChg>
      <pc:sldChg chg="addSp delSp modSp delCm">
        <pc:chgData name="Billy Raseman" userId="9ecba7d1-df56-4aaf-8897-e5d879d2ba6b" providerId="ADAL" clId="{ADB4A0EC-F81B-43F0-B125-4CC79411A49D}" dt="2020-01-02T23:59:47.129" v="1134" actId="1076"/>
        <pc:sldMkLst>
          <pc:docMk/>
          <pc:sldMk cId="3368092889" sldId="303"/>
        </pc:sldMkLst>
        <pc:spChg chg="add del mod">
          <ac:chgData name="Billy Raseman" userId="9ecba7d1-df56-4aaf-8897-e5d879d2ba6b" providerId="ADAL" clId="{ADB4A0EC-F81B-43F0-B125-4CC79411A49D}" dt="2020-01-02T23:05:55.058" v="276" actId="478"/>
          <ac:spMkLst>
            <pc:docMk/>
            <pc:sldMk cId="3368092889" sldId="303"/>
            <ac:spMk id="2" creationId="{39D3E8CA-8995-4080-9B95-BC6B2178628B}"/>
          </ac:spMkLst>
        </pc:spChg>
        <pc:spChg chg="del">
          <ac:chgData name="Billy Raseman" userId="9ecba7d1-df56-4aaf-8897-e5d879d2ba6b" providerId="ADAL" clId="{ADB4A0EC-F81B-43F0-B125-4CC79411A49D}" dt="2020-01-02T23:06:12.344" v="279" actId="478"/>
          <ac:spMkLst>
            <pc:docMk/>
            <pc:sldMk cId="3368092889" sldId="303"/>
            <ac:spMk id="3" creationId="{44474CB9-B0BF-44B8-87A9-A8F6F8898FDF}"/>
          </ac:spMkLst>
        </pc:spChg>
        <pc:spChg chg="del">
          <ac:chgData name="Billy Raseman" userId="9ecba7d1-df56-4aaf-8897-e5d879d2ba6b" providerId="ADAL" clId="{ADB4A0EC-F81B-43F0-B125-4CC79411A49D}" dt="2020-01-02T23:06:12.344" v="279" actId="478"/>
          <ac:spMkLst>
            <pc:docMk/>
            <pc:sldMk cId="3368092889" sldId="303"/>
            <ac:spMk id="7" creationId="{43220CA8-F0F8-42E2-B4BB-D858C217E75F}"/>
          </ac:spMkLst>
        </pc:spChg>
        <pc:spChg chg="del">
          <ac:chgData name="Billy Raseman" userId="9ecba7d1-df56-4aaf-8897-e5d879d2ba6b" providerId="ADAL" clId="{ADB4A0EC-F81B-43F0-B125-4CC79411A49D}" dt="2020-01-02T23:06:12.344" v="279" actId="478"/>
          <ac:spMkLst>
            <pc:docMk/>
            <pc:sldMk cId="3368092889" sldId="303"/>
            <ac:spMk id="8" creationId="{4B220971-6FE9-4264-8D4A-A98263985870}"/>
          </ac:spMkLst>
        </pc:spChg>
        <pc:spChg chg="add del mod">
          <ac:chgData name="Billy Raseman" userId="9ecba7d1-df56-4aaf-8897-e5d879d2ba6b" providerId="ADAL" clId="{ADB4A0EC-F81B-43F0-B125-4CC79411A49D}" dt="2020-01-02T23:05:55.058" v="276" actId="478"/>
          <ac:spMkLst>
            <pc:docMk/>
            <pc:sldMk cId="3368092889" sldId="303"/>
            <ac:spMk id="9" creationId="{A5324A15-91F2-45D0-9689-ABEC4C69123A}"/>
          </ac:spMkLst>
        </pc:spChg>
        <pc:spChg chg="del">
          <ac:chgData name="Billy Raseman" userId="9ecba7d1-df56-4aaf-8897-e5d879d2ba6b" providerId="ADAL" clId="{ADB4A0EC-F81B-43F0-B125-4CC79411A49D}" dt="2020-01-02T23:06:12.344" v="279" actId="478"/>
          <ac:spMkLst>
            <pc:docMk/>
            <pc:sldMk cId="3368092889" sldId="303"/>
            <ac:spMk id="10" creationId="{769476EE-3CD0-43AB-80BD-2F997CCC1AB9}"/>
          </ac:spMkLst>
        </pc:spChg>
        <pc:spChg chg="del">
          <ac:chgData name="Billy Raseman" userId="9ecba7d1-df56-4aaf-8897-e5d879d2ba6b" providerId="ADAL" clId="{ADB4A0EC-F81B-43F0-B125-4CC79411A49D}" dt="2020-01-02T23:06:12.344" v="279" actId="478"/>
          <ac:spMkLst>
            <pc:docMk/>
            <pc:sldMk cId="3368092889" sldId="303"/>
            <ac:spMk id="11" creationId="{D93FB9CC-C742-46FA-940A-89C3D3D7176C}"/>
          </ac:spMkLst>
        </pc:spChg>
        <pc:spChg chg="del">
          <ac:chgData name="Billy Raseman" userId="9ecba7d1-df56-4aaf-8897-e5d879d2ba6b" providerId="ADAL" clId="{ADB4A0EC-F81B-43F0-B125-4CC79411A49D}" dt="2020-01-02T23:05:45.354" v="270" actId="478"/>
          <ac:spMkLst>
            <pc:docMk/>
            <pc:sldMk cId="3368092889" sldId="303"/>
            <ac:spMk id="12" creationId="{D0804FB0-30CB-44CC-8C07-0A53798522B5}"/>
          </ac:spMkLst>
        </pc:spChg>
        <pc:spChg chg="del">
          <ac:chgData name="Billy Raseman" userId="9ecba7d1-df56-4aaf-8897-e5d879d2ba6b" providerId="ADAL" clId="{ADB4A0EC-F81B-43F0-B125-4CC79411A49D}" dt="2020-01-02T23:06:12.344" v="279" actId="478"/>
          <ac:spMkLst>
            <pc:docMk/>
            <pc:sldMk cId="3368092889" sldId="303"/>
            <ac:spMk id="13" creationId="{5FD5EF96-3990-4377-ABFA-5A298CBE6B87}"/>
          </ac:spMkLst>
        </pc:spChg>
        <pc:picChg chg="del">
          <ac:chgData name="Billy Raseman" userId="9ecba7d1-df56-4aaf-8897-e5d879d2ba6b" providerId="ADAL" clId="{ADB4A0EC-F81B-43F0-B125-4CC79411A49D}" dt="2020-01-02T23:06:02.055" v="278" actId="478"/>
          <ac:picMkLst>
            <pc:docMk/>
            <pc:sldMk cId="3368092889" sldId="303"/>
            <ac:picMk id="4" creationId="{5E479014-1B91-4FE0-B72E-D1BA12958209}"/>
          </ac:picMkLst>
        </pc:picChg>
        <pc:picChg chg="del">
          <ac:chgData name="Billy Raseman" userId="9ecba7d1-df56-4aaf-8897-e5d879d2ba6b" providerId="ADAL" clId="{ADB4A0EC-F81B-43F0-B125-4CC79411A49D}" dt="2020-01-02T23:06:01.400" v="277" actId="478"/>
          <ac:picMkLst>
            <pc:docMk/>
            <pc:sldMk cId="3368092889" sldId="303"/>
            <ac:picMk id="6" creationId="{79637028-5D2E-4DE0-9083-A56684035FFD}"/>
          </ac:picMkLst>
        </pc:picChg>
        <pc:picChg chg="add del mod modCrop">
          <ac:chgData name="Billy Raseman" userId="9ecba7d1-df56-4aaf-8897-e5d879d2ba6b" providerId="ADAL" clId="{ADB4A0EC-F81B-43F0-B125-4CC79411A49D}" dt="2020-01-02T23:08:31.056" v="298" actId="478"/>
          <ac:picMkLst>
            <pc:docMk/>
            <pc:sldMk cId="3368092889" sldId="303"/>
            <ac:picMk id="15" creationId="{D1510325-A933-4F62-AC80-81FA0FDC8CF7}"/>
          </ac:picMkLst>
        </pc:picChg>
        <pc:picChg chg="add del mod modCrop">
          <ac:chgData name="Billy Raseman" userId="9ecba7d1-df56-4aaf-8897-e5d879d2ba6b" providerId="ADAL" clId="{ADB4A0EC-F81B-43F0-B125-4CC79411A49D}" dt="2020-01-02T23:08:31.664" v="299" actId="478"/>
          <ac:picMkLst>
            <pc:docMk/>
            <pc:sldMk cId="3368092889" sldId="303"/>
            <ac:picMk id="17" creationId="{E9A55288-119C-462C-8150-8EBA31297102}"/>
          </ac:picMkLst>
        </pc:picChg>
        <pc:picChg chg="add mod modCrop">
          <ac:chgData name="Billy Raseman" userId="9ecba7d1-df56-4aaf-8897-e5d879d2ba6b" providerId="ADAL" clId="{ADB4A0EC-F81B-43F0-B125-4CC79411A49D}" dt="2020-01-02T23:59:47.129" v="1134" actId="1076"/>
          <ac:picMkLst>
            <pc:docMk/>
            <pc:sldMk cId="3368092889" sldId="303"/>
            <ac:picMk id="18" creationId="{F1489245-9BB6-478E-965E-DD6007B07271}"/>
          </ac:picMkLst>
        </pc:picChg>
        <pc:picChg chg="add del">
          <ac:chgData name="Billy Raseman" userId="9ecba7d1-df56-4aaf-8897-e5d879d2ba6b" providerId="ADAL" clId="{ADB4A0EC-F81B-43F0-B125-4CC79411A49D}" dt="2020-01-02T23:09:31.103" v="316" actId="478"/>
          <ac:picMkLst>
            <pc:docMk/>
            <pc:sldMk cId="3368092889" sldId="303"/>
            <ac:picMk id="19" creationId="{8156599A-E103-4D83-AB2D-7A70ABA2CF07}"/>
          </ac:picMkLst>
        </pc:picChg>
        <pc:picChg chg="add">
          <ac:chgData name="Billy Raseman" userId="9ecba7d1-df56-4aaf-8897-e5d879d2ba6b" providerId="ADAL" clId="{ADB4A0EC-F81B-43F0-B125-4CC79411A49D}" dt="2020-01-02T23:09:31.339" v="317"/>
          <ac:picMkLst>
            <pc:docMk/>
            <pc:sldMk cId="3368092889" sldId="303"/>
            <ac:picMk id="20" creationId="{FFB802B0-F76A-472E-A75F-266A9C0244C8}"/>
          </ac:picMkLst>
        </pc:picChg>
      </pc:sldChg>
      <pc:sldChg chg="del">
        <pc:chgData name="Billy Raseman" userId="9ecba7d1-df56-4aaf-8897-e5d879d2ba6b" providerId="ADAL" clId="{ADB4A0EC-F81B-43F0-B125-4CC79411A49D}" dt="2020-01-02T23:59:23.787" v="1131" actId="47"/>
        <pc:sldMkLst>
          <pc:docMk/>
          <pc:sldMk cId="3851702915" sldId="306"/>
        </pc:sldMkLst>
      </pc:sldChg>
      <pc:sldChg chg="addSp delSp modSp">
        <pc:chgData name="Billy Raseman" userId="9ecba7d1-df56-4aaf-8897-e5d879d2ba6b" providerId="ADAL" clId="{ADB4A0EC-F81B-43F0-B125-4CC79411A49D}" dt="2020-01-02T23:56:52.928" v="947" actId="1076"/>
        <pc:sldMkLst>
          <pc:docMk/>
          <pc:sldMk cId="1110758585" sldId="326"/>
        </pc:sldMkLst>
        <pc:picChg chg="del">
          <ac:chgData name="Billy Raseman" userId="9ecba7d1-df56-4aaf-8897-e5d879d2ba6b" providerId="ADAL" clId="{ADB4A0EC-F81B-43F0-B125-4CC79411A49D}" dt="2020-01-02T23:56:45.202" v="943" actId="478"/>
          <ac:picMkLst>
            <pc:docMk/>
            <pc:sldMk cId="1110758585" sldId="326"/>
            <ac:picMk id="7" creationId="{B2826A96-A21E-4FE6-A5A1-9510B905016A}"/>
          </ac:picMkLst>
        </pc:picChg>
        <pc:picChg chg="add mod">
          <ac:chgData name="Billy Raseman" userId="9ecba7d1-df56-4aaf-8897-e5d879d2ba6b" providerId="ADAL" clId="{ADB4A0EC-F81B-43F0-B125-4CC79411A49D}" dt="2020-01-02T23:56:52.928" v="947" actId="1076"/>
          <ac:picMkLst>
            <pc:docMk/>
            <pc:sldMk cId="1110758585" sldId="326"/>
            <ac:picMk id="8" creationId="{F6650C92-1E40-499F-ACE9-4883FFDB50B0}"/>
          </ac:picMkLst>
        </pc:picChg>
      </pc:sldChg>
      <pc:sldChg chg="modSp">
        <pc:chgData name="Billy Raseman" userId="9ecba7d1-df56-4aaf-8897-e5d879d2ba6b" providerId="ADAL" clId="{ADB4A0EC-F81B-43F0-B125-4CC79411A49D}" dt="2020-01-03T00:00:41.027" v="1147" actId="20577"/>
        <pc:sldMkLst>
          <pc:docMk/>
          <pc:sldMk cId="4153282742" sldId="328"/>
        </pc:sldMkLst>
        <pc:spChg chg="mod">
          <ac:chgData name="Billy Raseman" userId="9ecba7d1-df56-4aaf-8897-e5d879d2ba6b" providerId="ADAL" clId="{ADB4A0EC-F81B-43F0-B125-4CC79411A49D}" dt="2020-01-03T00:00:41.027" v="1147" actId="20577"/>
          <ac:spMkLst>
            <pc:docMk/>
            <pc:sldMk cId="4153282742" sldId="328"/>
            <ac:spMk id="20" creationId="{7BEC2F87-44AB-4D53-9708-B2A0558C88E9}"/>
          </ac:spMkLst>
        </pc:spChg>
      </pc:sldChg>
      <pc:sldChg chg="add del">
        <pc:chgData name="Billy Raseman" userId="9ecba7d1-df56-4aaf-8897-e5d879d2ba6b" providerId="ADAL" clId="{ADB4A0EC-F81B-43F0-B125-4CC79411A49D}" dt="2020-01-01T18:27:25.243" v="3"/>
        <pc:sldMkLst>
          <pc:docMk/>
          <pc:sldMk cId="1134897334" sldId="334"/>
        </pc:sldMkLst>
      </pc:sldChg>
      <pc:sldChg chg="addSp delSp modSp add mod chgLayout">
        <pc:chgData name="Billy Raseman" userId="9ecba7d1-df56-4aaf-8897-e5d879d2ba6b" providerId="ADAL" clId="{ADB4A0EC-F81B-43F0-B125-4CC79411A49D}" dt="2020-01-02T23:34:40.090" v="888" actId="20577"/>
        <pc:sldMkLst>
          <pc:docMk/>
          <pc:sldMk cId="4186029730" sldId="334"/>
        </pc:sldMkLst>
        <pc:spChg chg="mod ord">
          <ac:chgData name="Billy Raseman" userId="9ecba7d1-df56-4aaf-8897-e5d879d2ba6b" providerId="ADAL" clId="{ADB4A0EC-F81B-43F0-B125-4CC79411A49D}" dt="2020-01-02T23:34:19.881" v="884" actId="1076"/>
          <ac:spMkLst>
            <pc:docMk/>
            <pc:sldMk cId="4186029730" sldId="334"/>
            <ac:spMk id="2" creationId="{39D3E8CA-8995-4080-9B95-BC6B2178628B}"/>
          </ac:spMkLst>
        </pc:spChg>
        <pc:spChg chg="add del mod ord">
          <ac:chgData name="Billy Raseman" userId="9ecba7d1-df56-4aaf-8897-e5d879d2ba6b" providerId="ADAL" clId="{ADB4A0EC-F81B-43F0-B125-4CC79411A49D}" dt="2020-01-02T23:22:50.044" v="691" actId="478"/>
          <ac:spMkLst>
            <pc:docMk/>
            <pc:sldMk cId="4186029730" sldId="334"/>
            <ac:spMk id="9" creationId="{1E74595A-4940-4A5C-AF08-8874DD13CA2F}"/>
          </ac:spMkLst>
        </pc:spChg>
        <pc:spChg chg="add del mod ord">
          <ac:chgData name="Billy Raseman" userId="9ecba7d1-df56-4aaf-8897-e5d879d2ba6b" providerId="ADAL" clId="{ADB4A0EC-F81B-43F0-B125-4CC79411A49D}" dt="2020-01-02T23:21:29.480" v="488" actId="478"/>
          <ac:spMkLst>
            <pc:docMk/>
            <pc:sldMk cId="4186029730" sldId="334"/>
            <ac:spMk id="10" creationId="{D89DDCFC-A019-4460-9645-3D51B80AC9CA}"/>
          </ac:spMkLst>
        </pc:spChg>
        <pc:spChg chg="add del mod">
          <ac:chgData name="Billy Raseman" userId="9ecba7d1-df56-4aaf-8897-e5d879d2ba6b" providerId="ADAL" clId="{ADB4A0EC-F81B-43F0-B125-4CC79411A49D}" dt="2020-01-02T23:22:51.456" v="692" actId="478"/>
          <ac:spMkLst>
            <pc:docMk/>
            <pc:sldMk cId="4186029730" sldId="334"/>
            <ac:spMk id="12" creationId="{C4275028-1659-4A51-9BD4-9D639009E0D0}"/>
          </ac:spMkLst>
        </pc:spChg>
        <pc:spChg chg="add mod">
          <ac:chgData name="Billy Raseman" userId="9ecba7d1-df56-4aaf-8897-e5d879d2ba6b" providerId="ADAL" clId="{ADB4A0EC-F81B-43F0-B125-4CC79411A49D}" dt="2020-01-02T23:34:30.040" v="886" actId="1076"/>
          <ac:spMkLst>
            <pc:docMk/>
            <pc:sldMk cId="4186029730" sldId="334"/>
            <ac:spMk id="13" creationId="{EF013DF6-668A-4924-B91A-13DCB9D62FC3}"/>
          </ac:spMkLst>
        </pc:spChg>
        <pc:spChg chg="add mod">
          <ac:chgData name="Billy Raseman" userId="9ecba7d1-df56-4aaf-8897-e5d879d2ba6b" providerId="ADAL" clId="{ADB4A0EC-F81B-43F0-B125-4CC79411A49D}" dt="2020-01-02T23:34:30.040" v="886" actId="1076"/>
          <ac:spMkLst>
            <pc:docMk/>
            <pc:sldMk cId="4186029730" sldId="334"/>
            <ac:spMk id="16" creationId="{4DFDC0BE-072E-420D-B9AE-8DDAFD236EB1}"/>
          </ac:spMkLst>
        </pc:spChg>
        <pc:spChg chg="add mod">
          <ac:chgData name="Billy Raseman" userId="9ecba7d1-df56-4aaf-8897-e5d879d2ba6b" providerId="ADAL" clId="{ADB4A0EC-F81B-43F0-B125-4CC79411A49D}" dt="2020-01-02T23:34:30.040" v="886" actId="1076"/>
          <ac:spMkLst>
            <pc:docMk/>
            <pc:sldMk cId="4186029730" sldId="334"/>
            <ac:spMk id="17" creationId="{87DB55B1-D926-4188-88EA-A254ABDC35B2}"/>
          </ac:spMkLst>
        </pc:spChg>
        <pc:spChg chg="add mod">
          <ac:chgData name="Billy Raseman" userId="9ecba7d1-df56-4aaf-8897-e5d879d2ba6b" providerId="ADAL" clId="{ADB4A0EC-F81B-43F0-B125-4CC79411A49D}" dt="2020-01-02T23:34:30.040" v="886" actId="1076"/>
          <ac:spMkLst>
            <pc:docMk/>
            <pc:sldMk cId="4186029730" sldId="334"/>
            <ac:spMk id="19" creationId="{E5560AAF-26A9-4628-BCD0-0FBAA776ED77}"/>
          </ac:spMkLst>
        </pc:spChg>
        <pc:spChg chg="add del mod ord">
          <ac:chgData name="Billy Raseman" userId="9ecba7d1-df56-4aaf-8897-e5d879d2ba6b" providerId="ADAL" clId="{ADB4A0EC-F81B-43F0-B125-4CC79411A49D}" dt="2020-01-02T23:25:00.489" v="732" actId="478"/>
          <ac:spMkLst>
            <pc:docMk/>
            <pc:sldMk cId="4186029730" sldId="334"/>
            <ac:spMk id="24" creationId="{F30E9BD3-2C0A-492C-AD71-6216D664AF9C}"/>
          </ac:spMkLst>
        </pc:spChg>
        <pc:spChg chg="add mod ord">
          <ac:chgData name="Billy Raseman" userId="9ecba7d1-df56-4aaf-8897-e5d879d2ba6b" providerId="ADAL" clId="{ADB4A0EC-F81B-43F0-B125-4CC79411A49D}" dt="2020-01-02T23:34:40.090" v="888" actId="20577"/>
          <ac:spMkLst>
            <pc:docMk/>
            <pc:sldMk cId="4186029730" sldId="334"/>
            <ac:spMk id="25" creationId="{403E061C-CA14-4C3A-B550-220B98A0A17C}"/>
          </ac:spMkLst>
        </pc:spChg>
        <pc:graphicFrameChg chg="add mod">
          <ac:chgData name="Billy Raseman" userId="9ecba7d1-df56-4aaf-8897-e5d879d2ba6b" providerId="ADAL" clId="{ADB4A0EC-F81B-43F0-B125-4CC79411A49D}" dt="2020-01-02T23:34:30.040" v="886" actId="1076"/>
          <ac:graphicFrameMkLst>
            <pc:docMk/>
            <pc:sldMk cId="4186029730" sldId="334"/>
            <ac:graphicFrameMk id="15" creationId="{8F2D0F09-ACF2-49D1-A065-1B109D34FF5F}"/>
          </ac:graphicFrameMkLst>
        </pc:graphicFrameChg>
        <pc:picChg chg="add del mod">
          <ac:chgData name="Billy Raseman" userId="9ecba7d1-df56-4aaf-8897-e5d879d2ba6b" providerId="ADAL" clId="{ADB4A0EC-F81B-43F0-B125-4CC79411A49D}" dt="2020-01-02T23:19:02.560" v="433" actId="478"/>
          <ac:picMkLst>
            <pc:docMk/>
            <pc:sldMk cId="4186029730" sldId="334"/>
            <ac:picMk id="4" creationId="{9DC7FED8-072B-4EA5-8BDB-AD88AB10C037}"/>
          </ac:picMkLst>
        </pc:picChg>
        <pc:picChg chg="add del mod">
          <ac:chgData name="Billy Raseman" userId="9ecba7d1-df56-4aaf-8897-e5d879d2ba6b" providerId="ADAL" clId="{ADB4A0EC-F81B-43F0-B125-4CC79411A49D}" dt="2020-01-02T23:19:58.992" v="467" actId="478"/>
          <ac:picMkLst>
            <pc:docMk/>
            <pc:sldMk cId="4186029730" sldId="334"/>
            <ac:picMk id="6" creationId="{30DB8E42-76B6-46E8-A2B4-4A3BFF01AE57}"/>
          </ac:picMkLst>
        </pc:picChg>
        <pc:picChg chg="add mod">
          <ac:chgData name="Billy Raseman" userId="9ecba7d1-df56-4aaf-8897-e5d879d2ba6b" providerId="ADAL" clId="{ADB4A0EC-F81B-43F0-B125-4CC79411A49D}" dt="2020-01-02T23:34:30.040" v="886" actId="1076"/>
          <ac:picMkLst>
            <pc:docMk/>
            <pc:sldMk cId="4186029730" sldId="334"/>
            <ac:picMk id="8" creationId="{C1BB8ADA-46DB-4E41-8DFE-59D31AB57A05}"/>
          </ac:picMkLst>
        </pc:picChg>
        <pc:picChg chg="del mod">
          <ac:chgData name="Billy Raseman" userId="9ecba7d1-df56-4aaf-8897-e5d879d2ba6b" providerId="ADAL" clId="{ADB4A0EC-F81B-43F0-B125-4CC79411A49D}" dt="2020-01-02T23:20:34.888" v="477" actId="478"/>
          <ac:picMkLst>
            <pc:docMk/>
            <pc:sldMk cId="4186029730" sldId="334"/>
            <ac:picMk id="18" creationId="{F1489245-9BB6-478E-965E-DD6007B07271}"/>
          </ac:picMkLst>
        </pc:picChg>
        <pc:picChg chg="del">
          <ac:chgData name="Billy Raseman" userId="9ecba7d1-df56-4aaf-8897-e5d879d2ba6b" providerId="ADAL" clId="{ADB4A0EC-F81B-43F0-B125-4CC79411A49D}" dt="2020-01-02T23:09:51.393" v="321" actId="478"/>
          <ac:picMkLst>
            <pc:docMk/>
            <pc:sldMk cId="4186029730" sldId="334"/>
            <ac:picMk id="20" creationId="{FFB802B0-F76A-472E-A75F-266A9C0244C8}"/>
          </ac:picMkLst>
        </pc:picChg>
        <pc:cxnChg chg="add mod">
          <ac:chgData name="Billy Raseman" userId="9ecba7d1-df56-4aaf-8897-e5d879d2ba6b" providerId="ADAL" clId="{ADB4A0EC-F81B-43F0-B125-4CC79411A49D}" dt="2020-01-02T23:34:30.040" v="886" actId="1076"/>
          <ac:cxnSpMkLst>
            <pc:docMk/>
            <pc:sldMk cId="4186029730" sldId="334"/>
            <ac:cxnSpMk id="21" creationId="{98C48EA8-4EC5-4713-9C8D-705BFF52B3E3}"/>
          </ac:cxnSpMkLst>
        </pc:cxnChg>
      </pc:sldChg>
      <pc:sldChg chg="add del">
        <pc:chgData name="Billy Raseman" userId="9ecba7d1-df56-4aaf-8897-e5d879d2ba6b" providerId="ADAL" clId="{ADB4A0EC-F81B-43F0-B125-4CC79411A49D}" dt="2020-01-01T18:27:24.962" v="2"/>
        <pc:sldMkLst>
          <pc:docMk/>
          <pc:sldMk cId="3642144937" sldId="335"/>
        </pc:sldMkLst>
      </pc:sldChg>
    </pc:docChg>
  </pc:docChgLst>
  <pc:docChgLst>
    <pc:chgData name="Stanford, Benjamin" userId="S::bstanford@hazenandsawyer.com::973d3cc7-1e8a-46a3-925c-cef47055ba84" providerId="AD" clId="Web-{6521EB27-E9E0-D263-1523-45C662EE5287}"/>
    <pc:docChg chg="modSld">
      <pc:chgData name="Stanford, Benjamin" userId="S::bstanford@hazenandsawyer.com::973d3cc7-1e8a-46a3-925c-cef47055ba84" providerId="AD" clId="Web-{6521EB27-E9E0-D263-1523-45C662EE5287}" dt="2019-10-15T15:57:32.304" v="24"/>
      <pc:docMkLst>
        <pc:docMk/>
      </pc:docMkLst>
      <pc:sldChg chg="modSp">
        <pc:chgData name="Stanford, Benjamin" userId="S::bstanford@hazenandsawyer.com::973d3cc7-1e8a-46a3-925c-cef47055ba84" providerId="AD" clId="Web-{6521EB27-E9E0-D263-1523-45C662EE5287}" dt="2019-10-15T15:39:36.520" v="6" actId="20577"/>
        <pc:sldMkLst>
          <pc:docMk/>
          <pc:sldMk cId="1895379428" sldId="258"/>
        </pc:sldMkLst>
        <pc:spChg chg="mod">
          <ac:chgData name="Stanford, Benjamin" userId="S::bstanford@hazenandsawyer.com::973d3cc7-1e8a-46a3-925c-cef47055ba84" providerId="AD" clId="Web-{6521EB27-E9E0-D263-1523-45C662EE5287}" dt="2019-10-15T15:39:36.520" v="6" actId="20577"/>
          <ac:spMkLst>
            <pc:docMk/>
            <pc:sldMk cId="1895379428" sldId="258"/>
            <ac:spMk id="18" creationId="{A7D0B6D0-63FC-42FA-A01E-CC104C752115}"/>
          </ac:spMkLst>
        </pc:spChg>
      </pc:sldChg>
      <pc:sldChg chg="addCm">
        <pc:chgData name="Stanford, Benjamin" userId="S::bstanford@hazenandsawyer.com::973d3cc7-1e8a-46a3-925c-cef47055ba84" providerId="AD" clId="Web-{6521EB27-E9E0-D263-1523-45C662EE5287}" dt="2019-10-15T15:56:28.179" v="23"/>
        <pc:sldMkLst>
          <pc:docMk/>
          <pc:sldMk cId="2955371241" sldId="262"/>
        </pc:sldMkLst>
      </pc:sldChg>
      <pc:sldChg chg="addCm">
        <pc:chgData name="Stanford, Benjamin" userId="S::bstanford@hazenandsawyer.com::973d3cc7-1e8a-46a3-925c-cef47055ba84" providerId="AD" clId="Web-{6521EB27-E9E0-D263-1523-45C662EE5287}" dt="2019-10-15T15:57:32.304" v="24"/>
        <pc:sldMkLst>
          <pc:docMk/>
          <pc:sldMk cId="4039043446" sldId="266"/>
        </pc:sldMkLst>
      </pc:sldChg>
      <pc:sldChg chg="addCm">
        <pc:chgData name="Stanford, Benjamin" userId="S::bstanford@hazenandsawyer.com::973d3cc7-1e8a-46a3-925c-cef47055ba84" providerId="AD" clId="Web-{6521EB27-E9E0-D263-1523-45C662EE5287}" dt="2019-10-15T15:46:13.177" v="7"/>
        <pc:sldMkLst>
          <pc:docMk/>
          <pc:sldMk cId="2153423635" sldId="278"/>
        </pc:sldMkLst>
      </pc:sldChg>
      <pc:sldChg chg="addSp modSp addCm">
        <pc:chgData name="Stanford, Benjamin" userId="S::bstanford@hazenandsawyer.com::973d3cc7-1e8a-46a3-925c-cef47055ba84" providerId="AD" clId="Web-{6521EB27-E9E0-D263-1523-45C662EE5287}" dt="2019-10-15T15:50:25.677" v="20"/>
        <pc:sldMkLst>
          <pc:docMk/>
          <pc:sldMk cId="1276289856" sldId="279"/>
        </pc:sldMkLst>
        <pc:graphicFrameChg chg="add mod">
          <ac:chgData name="Stanford, Benjamin" userId="S::bstanford@hazenandsawyer.com::973d3cc7-1e8a-46a3-925c-cef47055ba84" providerId="AD" clId="Web-{6521EB27-E9E0-D263-1523-45C662EE5287}" dt="2019-10-15T15:48:36.631" v="11" actId="1076"/>
          <ac:graphicFrameMkLst>
            <pc:docMk/>
            <pc:sldMk cId="1276289856" sldId="279"/>
            <ac:graphicFrameMk id="2" creationId="{7CE2F237-47B2-40AF-9181-8470690A6DF9}"/>
          </ac:graphicFrameMkLst>
        </pc:graphicFrameChg>
        <pc:picChg chg="mod">
          <ac:chgData name="Stanford, Benjamin" userId="S::bstanford@hazenandsawyer.com::973d3cc7-1e8a-46a3-925c-cef47055ba84" providerId="AD" clId="Web-{6521EB27-E9E0-D263-1523-45C662EE5287}" dt="2019-10-15T15:48:37.677" v="12" actId="1076"/>
          <ac:picMkLst>
            <pc:docMk/>
            <pc:sldMk cId="1276289856" sldId="279"/>
            <ac:picMk id="11" creationId="{E3682FC9-4190-45AA-A313-FB2CEC92AF1C}"/>
          </ac:picMkLst>
        </pc:picChg>
        <pc:cxnChg chg="add mod">
          <ac:chgData name="Stanford, Benjamin" userId="S::bstanford@hazenandsawyer.com::973d3cc7-1e8a-46a3-925c-cef47055ba84" providerId="AD" clId="Web-{6521EB27-E9E0-D263-1523-45C662EE5287}" dt="2019-10-15T15:49:31.943" v="19" actId="14100"/>
          <ac:cxnSpMkLst>
            <pc:docMk/>
            <pc:sldMk cId="1276289856" sldId="279"/>
            <ac:cxnSpMk id="3" creationId="{234752AA-898C-4672-8F50-1ABC3114D749}"/>
          </ac:cxnSpMkLst>
        </pc:cxnChg>
        <pc:cxnChg chg="add mod">
          <ac:chgData name="Stanford, Benjamin" userId="S::bstanford@hazenandsawyer.com::973d3cc7-1e8a-46a3-925c-cef47055ba84" providerId="AD" clId="Web-{6521EB27-E9E0-D263-1523-45C662EE5287}" dt="2019-10-15T15:49:13.037" v="16" actId="14100"/>
          <ac:cxnSpMkLst>
            <pc:docMk/>
            <pc:sldMk cId="1276289856" sldId="279"/>
            <ac:cxnSpMk id="4" creationId="{1A117933-D3A4-4490-A38D-CB84859DC6C8}"/>
          </ac:cxnSpMkLst>
        </pc:cxnChg>
      </pc:sldChg>
    </pc:docChg>
  </pc:docChgLst>
  <pc:docChgLst>
    <pc:chgData name="Stanford, Benjamin" userId="S::bstanford@hazenandsawyer.com::973d3cc7-1e8a-46a3-925c-cef47055ba84" providerId="AD" clId="Web-{ACAEA72E-CECF-8140-79CE-76BD9BC03089}"/>
    <pc:docChg chg="addSld delSld modSld">
      <pc:chgData name="Stanford, Benjamin" userId="S::bstanford@hazenandsawyer.com::973d3cc7-1e8a-46a3-925c-cef47055ba84" providerId="AD" clId="Web-{ACAEA72E-CECF-8140-79CE-76BD9BC03089}" dt="2019-09-27T21:32:34.949" v="90" actId="20577"/>
      <pc:docMkLst>
        <pc:docMk/>
      </pc:docMkLst>
      <pc:sldChg chg="modSp">
        <pc:chgData name="Stanford, Benjamin" userId="S::bstanford@hazenandsawyer.com::973d3cc7-1e8a-46a3-925c-cef47055ba84" providerId="AD" clId="Web-{ACAEA72E-CECF-8140-79CE-76BD9BC03089}" dt="2019-09-27T21:31:58.557" v="88" actId="20577"/>
        <pc:sldMkLst>
          <pc:docMk/>
          <pc:sldMk cId="4039043446" sldId="266"/>
        </pc:sldMkLst>
        <pc:spChg chg="mod">
          <ac:chgData name="Stanford, Benjamin" userId="S::bstanford@hazenandsawyer.com::973d3cc7-1e8a-46a3-925c-cef47055ba84" providerId="AD" clId="Web-{ACAEA72E-CECF-8140-79CE-76BD9BC03089}" dt="2019-09-27T21:31:58.557" v="88" actId="20577"/>
          <ac:spMkLst>
            <pc:docMk/>
            <pc:sldMk cId="4039043446" sldId="266"/>
            <ac:spMk id="2" creationId="{39D3E8CA-8995-4080-9B95-BC6B2178628B}"/>
          </ac:spMkLst>
        </pc:spChg>
      </pc:sldChg>
      <pc:sldChg chg="modSp">
        <pc:chgData name="Stanford, Benjamin" userId="S::bstanford@hazenandsawyer.com::973d3cc7-1e8a-46a3-925c-cef47055ba84" providerId="AD" clId="Web-{ACAEA72E-CECF-8140-79CE-76BD9BC03089}" dt="2019-09-27T21:16:07.628" v="75" actId="20577"/>
        <pc:sldMkLst>
          <pc:docMk/>
          <pc:sldMk cId="291939276" sldId="282"/>
        </pc:sldMkLst>
        <pc:spChg chg="mod">
          <ac:chgData name="Stanford, Benjamin" userId="S::bstanford@hazenandsawyer.com::973d3cc7-1e8a-46a3-925c-cef47055ba84" providerId="AD" clId="Web-{ACAEA72E-CECF-8140-79CE-76BD9BC03089}" dt="2019-09-27T21:16:07.628" v="75" actId="20577"/>
          <ac:spMkLst>
            <pc:docMk/>
            <pc:sldMk cId="291939276" sldId="282"/>
            <ac:spMk id="6" creationId="{2B0973E7-1CC9-4C70-A467-F23416360B65}"/>
          </ac:spMkLst>
        </pc:spChg>
      </pc:sldChg>
      <pc:sldChg chg="del">
        <pc:chgData name="Stanford, Benjamin" userId="S::bstanford@hazenandsawyer.com::973d3cc7-1e8a-46a3-925c-cef47055ba84" providerId="AD" clId="Web-{ACAEA72E-CECF-8140-79CE-76BD9BC03089}" dt="2019-09-27T21:32:21.370" v="89"/>
        <pc:sldMkLst>
          <pc:docMk/>
          <pc:sldMk cId="2552192300" sldId="283"/>
        </pc:sldMkLst>
      </pc:sldChg>
      <pc:sldChg chg="modSp">
        <pc:chgData name="Stanford, Benjamin" userId="S::bstanford@hazenandsawyer.com::973d3cc7-1e8a-46a3-925c-cef47055ba84" providerId="AD" clId="Web-{ACAEA72E-CECF-8140-79CE-76BD9BC03089}" dt="2019-09-27T21:32:34.949" v="90" actId="20577"/>
        <pc:sldMkLst>
          <pc:docMk/>
          <pc:sldMk cId="634665726" sldId="284"/>
        </pc:sldMkLst>
        <pc:spChg chg="mod">
          <ac:chgData name="Stanford, Benjamin" userId="S::bstanford@hazenandsawyer.com::973d3cc7-1e8a-46a3-925c-cef47055ba84" providerId="AD" clId="Web-{ACAEA72E-CECF-8140-79CE-76BD9BC03089}" dt="2019-09-27T21:32:34.949" v="90" actId="20577"/>
          <ac:spMkLst>
            <pc:docMk/>
            <pc:sldMk cId="634665726" sldId="284"/>
            <ac:spMk id="6" creationId="{2B0973E7-1CC9-4C70-A467-F23416360B65}"/>
          </ac:spMkLst>
        </pc:spChg>
      </pc:sldChg>
      <pc:sldChg chg="addSp modSp new mod modClrScheme chgLayout">
        <pc:chgData name="Stanford, Benjamin" userId="S::bstanford@hazenandsawyer.com::973d3cc7-1e8a-46a3-925c-cef47055ba84" providerId="AD" clId="Web-{ACAEA72E-CECF-8140-79CE-76BD9BC03089}" dt="2019-09-27T21:16:29.551" v="87" actId="20577"/>
        <pc:sldMkLst>
          <pc:docMk/>
          <pc:sldMk cId="1478599852" sldId="286"/>
        </pc:sldMkLst>
        <pc:spChg chg="mod ord">
          <ac:chgData name="Stanford, Benjamin" userId="S::bstanford@hazenandsawyer.com::973d3cc7-1e8a-46a3-925c-cef47055ba84" providerId="AD" clId="Web-{ACAEA72E-CECF-8140-79CE-76BD9BC03089}" dt="2019-09-27T21:14:32.869" v="1"/>
          <ac:spMkLst>
            <pc:docMk/>
            <pc:sldMk cId="1478599852" sldId="286"/>
            <ac:spMk id="2" creationId="{3267BAAE-A57A-4D8A-8690-2E326B289A59}"/>
          </ac:spMkLst>
        </pc:spChg>
        <pc:spChg chg="mod ord">
          <ac:chgData name="Stanford, Benjamin" userId="S::bstanford@hazenandsawyer.com::973d3cc7-1e8a-46a3-925c-cef47055ba84" providerId="AD" clId="Web-{ACAEA72E-CECF-8140-79CE-76BD9BC03089}" dt="2019-09-27T21:14:39.853" v="2" actId="20577"/>
          <ac:spMkLst>
            <pc:docMk/>
            <pc:sldMk cId="1478599852" sldId="286"/>
            <ac:spMk id="3" creationId="{482D5B3E-C852-4F03-8D26-8F349F060F9B}"/>
          </ac:spMkLst>
        </pc:spChg>
        <pc:spChg chg="mod ord">
          <ac:chgData name="Stanford, Benjamin" userId="S::bstanford@hazenandsawyer.com::973d3cc7-1e8a-46a3-925c-cef47055ba84" providerId="AD" clId="Web-{ACAEA72E-CECF-8140-79CE-76BD9BC03089}" dt="2019-09-27T21:16:29.551" v="87" actId="20577"/>
          <ac:spMkLst>
            <pc:docMk/>
            <pc:sldMk cId="1478599852" sldId="286"/>
            <ac:spMk id="4" creationId="{A811F46A-87D2-4273-BDD7-4919171FE371}"/>
          </ac:spMkLst>
        </pc:spChg>
        <pc:spChg chg="add mod">
          <ac:chgData name="Stanford, Benjamin" userId="S::bstanford@hazenandsawyer.com::973d3cc7-1e8a-46a3-925c-cef47055ba84" providerId="AD" clId="Web-{ACAEA72E-CECF-8140-79CE-76BD9BC03089}" dt="2019-09-27T21:16:26.644" v="81" actId="1076"/>
          <ac:spMkLst>
            <pc:docMk/>
            <pc:sldMk cId="1478599852" sldId="286"/>
            <ac:spMk id="6" creationId="{0E2AA6B3-812E-4232-AE0F-C6F25A954771}"/>
          </ac:spMkLst>
        </pc:spChg>
        <pc:spChg chg="add mod">
          <ac:chgData name="Stanford, Benjamin" userId="S::bstanford@hazenandsawyer.com::973d3cc7-1e8a-46a3-925c-cef47055ba84" providerId="AD" clId="Web-{ACAEA72E-CECF-8140-79CE-76BD9BC03089}" dt="2019-09-27T21:16:26.660" v="83" actId="1076"/>
          <ac:spMkLst>
            <pc:docMk/>
            <pc:sldMk cId="1478599852" sldId="286"/>
            <ac:spMk id="10" creationId="{C185E088-CEFA-4BFA-915C-5AD69879E346}"/>
          </ac:spMkLst>
        </pc:spChg>
        <pc:spChg chg="add mod">
          <ac:chgData name="Stanford, Benjamin" userId="S::bstanford@hazenandsawyer.com::973d3cc7-1e8a-46a3-925c-cef47055ba84" providerId="AD" clId="Web-{ACAEA72E-CECF-8140-79CE-76BD9BC03089}" dt="2019-09-27T21:16:26.676" v="84" actId="1076"/>
          <ac:spMkLst>
            <pc:docMk/>
            <pc:sldMk cId="1478599852" sldId="286"/>
            <ac:spMk id="12" creationId="{437631BA-DBEB-4CBF-9510-51436CBF3EB6}"/>
          </ac:spMkLst>
        </pc:spChg>
        <pc:spChg chg="add mod">
          <ac:chgData name="Stanford, Benjamin" userId="S::bstanford@hazenandsawyer.com::973d3cc7-1e8a-46a3-925c-cef47055ba84" providerId="AD" clId="Web-{ACAEA72E-CECF-8140-79CE-76BD9BC03089}" dt="2019-09-27T21:16:26.691" v="85" actId="1076"/>
          <ac:spMkLst>
            <pc:docMk/>
            <pc:sldMk cId="1478599852" sldId="286"/>
            <ac:spMk id="14" creationId="{A7133253-EC14-4BD8-86CC-7E6F77B32C4B}"/>
          </ac:spMkLst>
        </pc:spChg>
        <pc:cxnChg chg="add mod">
          <ac:chgData name="Stanford, Benjamin" userId="S::bstanford@hazenandsawyer.com::973d3cc7-1e8a-46a3-925c-cef47055ba84" providerId="AD" clId="Web-{ACAEA72E-CECF-8140-79CE-76BD9BC03089}" dt="2019-09-27T21:16:26.660" v="82" actId="1076"/>
          <ac:cxnSpMkLst>
            <pc:docMk/>
            <pc:sldMk cId="1478599852" sldId="286"/>
            <ac:cxnSpMk id="8" creationId="{3C9468D6-8DDE-41E9-B955-0FC87670D7D6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04T13:50:52.750" idx="13">
    <p:pos x="10" y="10"/>
    <p:text>split out pathogens and CECs in bullet 2</p:text>
    <p:extLst>
      <p:ext uri="{C676402C-5697-4E1C-873F-D02D1690AC5C}">
        <p15:threadingInfo xmlns:p15="http://schemas.microsoft.com/office/powerpoint/2012/main" timeZoneBias="420"/>
      </p:ext>
    </p:extLst>
  </p:cm>
  <p:cm authorId="2" dt="2019-11-04T13:51:15.794" idx="14">
    <p:pos x="106" y="106"/>
    <p:text>Consider reorganizing 3rd point...mechanistic?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31T13:53:42.417" idx="7">
    <p:pos x="10" y="10"/>
    <p:text>show Turbidity as before and after like in slides 9/10</p:text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6DD2618-4A8B-4B16-8181-0AC762666C3A}" type="datetimeFigureOut">
              <a:rPr lang="en-US" altLang="en-US"/>
              <a:pPr>
                <a:defRPr/>
              </a:pPr>
              <a:t>1/9/2020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10FF1AA-A9AC-4432-BFFD-076A6E7F5F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0635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187FDA0-E402-4D3E-8C91-9BAA434BCAC3}" type="datetimeFigureOut">
              <a:rPr lang="en-US" altLang="en-US"/>
              <a:pPr>
                <a:defRPr/>
              </a:pPr>
              <a:t>1/9/2020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D577C6A-C2D3-4EDC-9F42-FD7E5966D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17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356616"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713232"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069848"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426464" algn="l" defTabSz="356616" rtl="0" eaLnBrk="0" fontAlgn="base" hangingPunct="0">
      <a:spcBef>
        <a:spcPct val="30000"/>
      </a:spcBef>
      <a:spcAft>
        <a:spcPct val="0"/>
      </a:spcAft>
      <a:defRPr sz="936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1783080" algn="l" defTabSz="35661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701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05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265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62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68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8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98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28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833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06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339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53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950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878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399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77C6A-C2D3-4EDC-9F42-FD7E5966DC0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72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+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894410"/>
            <a:ext cx="9144000" cy="29569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2963863" y="4006472"/>
            <a:ext cx="6406444" cy="8976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3150"/>
              </a:lnSpc>
              <a:buNone/>
              <a:defRPr sz="3000" b="1" i="0">
                <a:solidFill>
                  <a:schemeClr val="accent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63863" y="4952645"/>
            <a:ext cx="6406444" cy="1923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08001" y="4006472"/>
            <a:ext cx="2209800" cy="113702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 dirty="0"/>
              <a:t>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EF04D-0F3A-4BD4-891B-27FF14527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1" y="333756"/>
            <a:ext cx="1109164" cy="3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2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420" y="351367"/>
            <a:ext cx="9132579" cy="525380"/>
          </a:xfrm>
          <a:prstGeom prst="rect">
            <a:avLst/>
          </a:prstGeom>
        </p:spPr>
        <p:txBody>
          <a:bodyPr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9420" y="902408"/>
            <a:ext cx="6732280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DDBC-BB24-4A60-A59E-A3DC947E22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2" y="5479018"/>
            <a:ext cx="632759" cy="21032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02647D7-9F7A-435A-A7F4-A71C0F748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8" y="1499999"/>
            <a:ext cx="9135762" cy="364350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indent="-173736">
              <a:buFont typeface="Arial" panose="020B0604020202020204" pitchFamily="34" charset="0"/>
              <a:buChar char="•"/>
              <a:defRPr/>
            </a:lvl1pPr>
            <a:lvl2pPr marL="354330" indent="-171450">
              <a:buFont typeface="Arial" panose="020B0604020202020204" pitchFamily="34" charset="0"/>
              <a:buChar char="•"/>
              <a:defRPr/>
            </a:lvl2pPr>
            <a:lvl3pPr marL="537210" indent="-1714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Don’t exceed 3 levels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FA97929-0F8D-42B5-A64B-E5D7B7A39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3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419" y="347618"/>
            <a:ext cx="8615766" cy="528188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7537450" y="1492250"/>
            <a:ext cx="2622550" cy="36512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lIns="164592" tIns="109728" rIns="164592" bIns="109728">
            <a:noAutofit/>
          </a:bodyPr>
          <a:lstStyle>
            <a:lvl1pPr marL="0" indent="0" defTabSz="668338">
              <a:lnSpc>
                <a:spcPts val="1500"/>
              </a:lnSpc>
              <a:spcBef>
                <a:spcPts val="900"/>
              </a:spcBef>
              <a:buNone/>
              <a:tabLst/>
              <a:defRPr sz="1200" baseline="0"/>
            </a:lvl1pPr>
          </a:lstStyle>
          <a:p>
            <a:pPr lvl="0"/>
            <a:r>
              <a:rPr lang="en-US" dirty="0"/>
              <a:t>Put what you want in here. Sidebar for when there is additional information to highlight.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19422" y="901467"/>
            <a:ext cx="8624579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078EB-57CF-4F86-A6FA-FFC9FC333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3" y="5479018"/>
            <a:ext cx="632759" cy="210321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CFF624C3-EB3A-46B3-BE6F-445F86A5B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4E351-DF73-4B50-8698-43DFB6C4E2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175" y="1492250"/>
            <a:ext cx="6797675" cy="3651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101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947709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207000" y="348855"/>
            <a:ext cx="4444999" cy="478689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image or graphic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56604"/>
            <a:ext cx="3978759" cy="53239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Concise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F6698E-B544-41C3-91F7-086B2F5F0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479018"/>
            <a:ext cx="632759" cy="210321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FE85D0F-BC61-4FCF-A6F3-B20913F8A5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000" y="1183107"/>
            <a:ext cx="3978759" cy="3960408"/>
          </a:xfrm>
          <a:prstGeom prst="rect">
            <a:avLst/>
          </a:prstGeom>
        </p:spPr>
        <p:txBody>
          <a:bodyPr lIns="0" tIns="0" rIns="0"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 i="1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6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793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028690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371587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endParaRPr lang="en-US" dirty="0"/>
          </a:p>
          <a:p>
            <a:pPr lvl="0"/>
            <a:r>
              <a:rPr lang="en-US" dirty="0"/>
              <a:t>Use this for creative text such as pull quotes, marketing statements, </a:t>
            </a:r>
            <a:r>
              <a:rPr lang="en-US" dirty="0" err="1"/>
              <a:t>etc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87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947709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51139"/>
            <a:ext cx="3994473" cy="4800614"/>
          </a:xfrm>
          <a:prstGeom prst="rect">
            <a:avLst/>
          </a:prstGeom>
        </p:spPr>
        <p:txBody>
          <a:bodyPr tIns="0" rIns="0"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 i="1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6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793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028690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371587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Use this for creative text such as pull quotes, marketing statements,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207001" y="349249"/>
            <a:ext cx="4444999" cy="53975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207000" y="1492250"/>
            <a:ext cx="4445000" cy="3651250"/>
          </a:xfrm>
          <a:prstGeom prst="rect">
            <a:avLst/>
          </a:prstGeom>
        </p:spPr>
        <p:txBody>
          <a:bodyPr lIns="0" rIns="0"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Don’t exceed 3 levels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207001" y="901467"/>
            <a:ext cx="4444999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4822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32728B-79B0-4D76-959F-4B12F0849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4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08000" y="351137"/>
            <a:ext cx="8649369" cy="52560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5620" y="1333500"/>
            <a:ext cx="4437380" cy="3810000"/>
          </a:xfrm>
          <a:prstGeom prst="rect">
            <a:avLst/>
          </a:prstGeom>
        </p:spPr>
        <p:txBody>
          <a:bodyPr lIns="0" rIns="0"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Don’t exceed 3 levels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207000" y="1333500"/>
            <a:ext cx="4437380" cy="3810000"/>
          </a:xfrm>
          <a:prstGeom prst="rect">
            <a:avLst/>
          </a:prstGeom>
        </p:spPr>
        <p:txBody>
          <a:bodyPr/>
          <a:lstStyle>
            <a:lvl1pPr marL="0" marR="0" indent="0" algn="l" defTabSz="685793" rtl="0" eaLnBrk="1" fontAlgn="auto" latinLnBrk="0" hangingPunct="1">
              <a:lnSpc>
                <a:spcPts val="2340"/>
              </a:lnSpc>
              <a:spcBef>
                <a:spcPts val="18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None/>
              <a:tabLst/>
              <a:defRPr baseline="0"/>
            </a:lvl1pPr>
          </a:lstStyle>
          <a:p>
            <a:pPr marL="171448" marR="0" lvl="0" indent="-171448" algn="l" defTabSz="685793" rtl="0" eaLnBrk="1" fontAlgn="auto" latinLnBrk="0" hangingPunct="1">
              <a:lnSpc>
                <a:spcPts val="2340"/>
              </a:lnSpc>
              <a:spcBef>
                <a:spcPts val="18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Insert photo or graphic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30B9D-EFE2-460C-9846-BBC9301E21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986B187-700E-4A89-A635-5C6FDFBFF1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DD302D4A-C0E5-4B45-805F-BD6E68C0F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67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08000" y="351138"/>
            <a:ext cx="8649369" cy="53786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8B3D5-E0D1-4D59-9BAD-9216DEA859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4FB0EB8-598B-4B44-B6A2-C7C98D52D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E23F6BA-E1FA-4DDC-B075-7778041B19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671" y="1338263"/>
            <a:ext cx="4441329" cy="34806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ABC6522-8E92-4EEB-A697-38E655248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12754" y="1333500"/>
            <a:ext cx="4439245" cy="34806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Can Modify Box Colors or Remove Fill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A45D4F77-AE27-4488-BC4E-DBF5D53C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7D227-F7F8-4C52-952D-0CAF8A64AB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1175" y="1824038"/>
            <a:ext cx="4441825" cy="3319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D6032AF-FBB2-406B-A638-67D83A0EEA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07000" y="1824038"/>
            <a:ext cx="4441825" cy="3319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0415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2161" y="343927"/>
            <a:ext cx="8615766" cy="532820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760B97-F72A-483E-9DD3-272EF2349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4201C-7C2D-493A-8593-741DB3012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2160" y="1859238"/>
            <a:ext cx="2926080" cy="3279849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C6E63E7-298F-413B-9573-69229889EC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20310" y="1863650"/>
            <a:ext cx="2926080" cy="3279850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59576E1-FC3C-4ED6-B0B3-60F79A6E5A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5920" y="1859238"/>
            <a:ext cx="2926080" cy="3279850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FF9BF87-333D-43E3-8DCD-9414124294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2160" y="1338263"/>
            <a:ext cx="2926080" cy="383368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104574E-3AE1-47E1-94F3-226A9DBA82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0310" y="1333500"/>
            <a:ext cx="2926080" cy="383368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Can Modify Box Colors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A598437C-FA87-438F-90CF-F3CE1C517E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5920" y="1333500"/>
            <a:ext cx="2926080" cy="383368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EFD965C-C21A-4E97-8992-0F0F4173B4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256DAB8-4040-4872-AC56-A753F8FCE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87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16237" y="345182"/>
            <a:ext cx="2087264" cy="54381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16239" y="1342293"/>
            <a:ext cx="2087262" cy="3801208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>
              <a:lnSpc>
                <a:spcPts val="1425"/>
              </a:lnSpc>
              <a:spcBef>
                <a:spcPts val="450"/>
              </a:spcBef>
              <a:buNone/>
              <a:defRPr sz="1200" b="0" baseline="0"/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graphic. Shouldn’t need bullets because the image speaks for itself.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2851150" y="342900"/>
            <a:ext cx="6800851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Insert large photo or graphic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70844-751C-4AF4-A173-143A58310F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379CD68-199E-4234-96CE-8BA084A4F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36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16236" y="345182"/>
            <a:ext cx="6792614" cy="54381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7537450" y="342900"/>
            <a:ext cx="262255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Insert large photo or graphic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70844-751C-4AF4-A173-143A58310F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79B2B-C7C5-442D-8892-A540062DD3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238" y="1333500"/>
            <a:ext cx="6792612" cy="3810000"/>
          </a:xfrm>
          <a:prstGeom prst="rect">
            <a:avLst/>
          </a:prstGeo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C843F72-BEA0-4722-994F-57C4C9645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671" y="902408"/>
            <a:ext cx="6792612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838923B2-4FF0-4CC6-B03F-E5463A326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81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5"/>
          <p:cNvSpPr>
            <a:spLocks noGrp="1"/>
          </p:cNvSpPr>
          <p:nvPr>
            <p:ph type="title" hasCustomPrompt="1"/>
          </p:nvPr>
        </p:nvSpPr>
        <p:spPr>
          <a:xfrm>
            <a:off x="516238" y="349250"/>
            <a:ext cx="8637953" cy="53975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21368" y="3377572"/>
            <a:ext cx="9130631" cy="1765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Insert large photo or graphic here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21369" y="1347604"/>
            <a:ext cx="9130631" cy="1765928"/>
          </a:xfrm>
          <a:prstGeom prst="rect">
            <a:avLst/>
          </a:prstGeom>
        </p:spPr>
        <p:txBody>
          <a:bodyPr lIns="0" numCol="2" spcCol="228600"/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lvl3pPr>
          </a:lstStyle>
          <a:p>
            <a:pPr marL="173736" marR="0" lvl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Click to edit Master text styles</a:t>
            </a:r>
          </a:p>
          <a:p>
            <a:pPr marL="354330" marR="0" lvl="1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Second level</a:t>
            </a:r>
          </a:p>
          <a:p>
            <a:pPr marL="537210" marR="0" lvl="2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Third level</a:t>
            </a:r>
          </a:p>
          <a:p>
            <a:pPr marL="173736" marR="0" lvl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Click to edit Master text styles</a:t>
            </a:r>
          </a:p>
          <a:p>
            <a:pPr marL="354330" marR="0" lvl="1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Second level</a:t>
            </a:r>
          </a:p>
          <a:p>
            <a:pPr marL="537210" marR="0" lvl="2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Third level</a:t>
            </a:r>
          </a:p>
          <a:p>
            <a:pPr marL="173736" marR="0" lvl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Click to edit Master text styles</a:t>
            </a:r>
          </a:p>
          <a:p>
            <a:pPr marL="354330" marR="0" lvl="1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Second level</a:t>
            </a:r>
          </a:p>
          <a:p>
            <a:pPr marL="537210" marR="0" lvl="2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Third level</a:t>
            </a:r>
          </a:p>
          <a:p>
            <a:pPr marL="173736" marR="0" lvl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Click to edit Master text styles</a:t>
            </a:r>
          </a:p>
          <a:p>
            <a:pPr marL="354330" marR="0" lvl="1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Second level</a:t>
            </a:r>
          </a:p>
          <a:p>
            <a:pPr marL="537210" marR="0" lvl="2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4687C7-507C-4BD7-BDAD-BC16F35878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2" y="5479018"/>
            <a:ext cx="632759" cy="210321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1541438-4CE9-4731-A0E5-E42B242D5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7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02721" y="3992546"/>
            <a:ext cx="6665723" cy="88805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3600"/>
              </a:lnSpc>
              <a:buNone/>
              <a:defRPr sz="3000" b="1" i="0">
                <a:solidFill>
                  <a:srgbClr val="395173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949220"/>
            <a:ext cx="6660444" cy="1942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888999"/>
            <a:ext cx="9144000" cy="296232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F7A13-F17B-48B6-A908-6E0042020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1" y="333756"/>
            <a:ext cx="1109164" cy="3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51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g blee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50520"/>
            <a:ext cx="8615766" cy="538480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0" y="1492250"/>
            <a:ext cx="10160000" cy="3928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A full page bleed graphic/photo 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F7E16B8-0524-4BDA-89A4-99C50EA82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24ACB8-2975-4B16-9851-BBA40601083D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FCB955-67B8-49BF-9FCA-F6EA0C1F4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6EFEAEE-5C3E-40B0-A33F-9642AE8CC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6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g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421" y="341630"/>
            <a:ext cx="8615766" cy="547370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519420" y="1492250"/>
            <a:ext cx="9132579" cy="3937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A full page graphic/photo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19424" y="901467"/>
            <a:ext cx="8624579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0D83E-DFE2-40E7-B513-22AAFF2D8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B224629-64FE-4FB5-B6FC-CBE4A3E15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33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metric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/>
            </a:lvl1pPr>
          </a:lstStyle>
          <a:p>
            <a:r>
              <a:rPr lang="en-US" dirty="0"/>
              <a:t>Isometric Grid Template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1492249"/>
            <a:ext cx="9144000" cy="3651251"/>
          </a:xfrm>
          <a:prstGeom prst="rect">
            <a:avLst/>
          </a:prstGeom>
        </p:spPr>
        <p:txBody>
          <a:bodyPr l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628644" indent="-285747">
              <a:buFont typeface="Arial" panose="020B0604020202020204" pitchFamily="34" charset="0"/>
              <a:buChar char="•"/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Once objects are aligned on all </a:t>
            </a:r>
            <a:r>
              <a:rPr lang="en-US" dirty="0" err="1"/>
              <a:t>iso</a:t>
            </a:r>
            <a:r>
              <a:rPr lang="en-US" dirty="0"/>
              <a:t> slides, the grid can be turned off once in the master slide, and all the slides using this master would be updated.</a:t>
            </a:r>
          </a:p>
          <a:p>
            <a:pPr lvl="0"/>
            <a:r>
              <a:rPr lang="en-US" dirty="0"/>
              <a:t>To turn off the Grid on the master slide:</a:t>
            </a:r>
          </a:p>
          <a:p>
            <a:pPr lvl="1"/>
            <a:r>
              <a:rPr lang="en-US" dirty="0"/>
              <a:t>Go to “View” &gt; “Slide Master”</a:t>
            </a:r>
          </a:p>
          <a:p>
            <a:pPr lvl="1"/>
            <a:r>
              <a:rPr lang="en-US" dirty="0"/>
              <a:t>Select “Isometric grid” master layout if not already selected</a:t>
            </a:r>
          </a:p>
          <a:p>
            <a:pPr lvl="1"/>
            <a:r>
              <a:rPr lang="en-US" dirty="0"/>
              <a:t>Select “Home” &gt; “Arrange” &gt; “Selection Pane”</a:t>
            </a:r>
          </a:p>
          <a:p>
            <a:pPr lvl="1"/>
            <a:r>
              <a:rPr lang="en-US" dirty="0"/>
              <a:t>Click on the eye icon to hide the “Isometric Grid” layer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9CE37-2C1B-443A-A95F-93440A456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09CB89-79AC-4F6A-BF57-9DE4563A9C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757F2361-3A6B-409E-BA74-7D7B5A6CD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Isometric Grid">
            <a:extLst>
              <a:ext uri="{FF2B5EF4-FFF2-40B4-BE49-F238E27FC236}">
                <a16:creationId xmlns:a16="http://schemas.microsoft.com/office/drawing/2014/main" id="{87A9B1E5-559D-46CB-960F-5A9752E4F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679" b="15822"/>
          <a:stretch/>
        </p:blipFill>
        <p:spPr>
          <a:xfrm>
            <a:off x="0" y="0"/>
            <a:ext cx="10160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6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516238" y="353068"/>
            <a:ext cx="9144000" cy="459824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A full page graphic/photo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240" y="5114732"/>
            <a:ext cx="8869760" cy="182903"/>
          </a:xfrm>
          <a:prstGeom prst="rect">
            <a:avLst/>
          </a:prstGeom>
        </p:spPr>
        <p:txBody>
          <a:bodyPr lIns="0" rIns="0"/>
          <a:lstStyle>
            <a:lvl1pPr algn="r">
              <a:defRPr sz="12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Concise caption for above image/graphic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47EE5-6CAA-4669-AE49-FF0552978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8565D72-96CD-4EEE-9AC1-415B0263F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17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51634"/>
            <a:ext cx="8615766" cy="537365"/>
          </a:xfrm>
          <a:prstGeom prst="rect">
            <a:avLst/>
          </a:prstGeom>
        </p:spPr>
        <p:txBody>
          <a:bodyPr lIns="0"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16239" y="1346354"/>
            <a:ext cx="4436761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207000" y="1340819"/>
            <a:ext cx="4434840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07001" y="4696061"/>
            <a:ext cx="4444998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16238" y="4696062"/>
            <a:ext cx="4436762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18792E-0586-4AD2-AAEF-32334B8317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2CE6665-CA15-475D-A905-97D2B5E97B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4971E55D-DBFA-4F86-B684-FB099858B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26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1183" y="351675"/>
            <a:ext cx="8615766" cy="525071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616960" y="1342664"/>
            <a:ext cx="2926080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08000" y="1346354"/>
            <a:ext cx="2926080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725920" y="1348568"/>
            <a:ext cx="2926080" cy="318533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graphic/photo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725920" y="4696061"/>
            <a:ext cx="2926080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16960" y="4696061"/>
            <a:ext cx="2926080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08400" y="4696062"/>
            <a:ext cx="2926080" cy="44745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indent="0" algn="l">
              <a:lnSpc>
                <a:spcPts val="1425"/>
              </a:lnSpc>
              <a:spcBef>
                <a:spcPts val="450"/>
              </a:spcBef>
              <a:buNone/>
              <a:defRPr sz="1100" b="0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 caption for the image or graphic above.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760B97-F72A-483E-9DD3-272EF2349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F64ECD8-9D36-4D42-8C7C-7E945418B1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A0A9BBD-EA61-4A43-9139-2576A3FA3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72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1337532"/>
            <a:ext cx="2100602" cy="18105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2848863" y="1337532"/>
            <a:ext cx="2100603" cy="18105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/>
          </p:nvPr>
        </p:nvSpPr>
        <p:spPr>
          <a:xfrm>
            <a:off x="508004" y="3331921"/>
            <a:ext cx="2100603" cy="18105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6"/>
          </p:nvPr>
        </p:nvSpPr>
        <p:spPr>
          <a:xfrm>
            <a:off x="2848863" y="3331921"/>
            <a:ext cx="2100603" cy="18105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52577"/>
            <a:ext cx="8615766" cy="524170"/>
          </a:xfrm>
          <a:prstGeom prst="rect">
            <a:avLst/>
          </a:prstGeom>
        </p:spPr>
        <p:txBody>
          <a:bodyPr lIns="0"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210534" y="1333506"/>
            <a:ext cx="4441465" cy="3808453"/>
          </a:xfrm>
          <a:prstGeom prst="rect">
            <a:avLst/>
          </a:prstGeo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429250"/>
            <a:ext cx="10160000" cy="28575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80D919-B9D8-4686-B97E-85EBBACDF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25E4D3B-C850-4877-93AD-830A8FA20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64BCA8EF-E5A3-4E79-88C9-E2D0CDB61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1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7" y="351138"/>
            <a:ext cx="4436763" cy="537862"/>
          </a:xfrm>
          <a:prstGeom prst="rect">
            <a:avLst/>
          </a:prstGeom>
        </p:spPr>
        <p:txBody>
          <a:bodyPr lIns="0" rIns="0"/>
          <a:lstStyle>
            <a:lvl1pPr algn="r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94300" y="342900"/>
            <a:ext cx="4457699" cy="5461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spcBef>
                <a:spcPts val="900"/>
              </a:spcBef>
              <a:buNone/>
              <a:defRPr sz="1500" i="1" baseline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  <a:lvl4pPr marL="1028690" indent="0">
              <a:buNone/>
              <a:defRPr/>
            </a:lvl4pPr>
            <a:lvl5pPr marL="1371587" indent="0">
              <a:buNone/>
              <a:defRPr/>
            </a:lvl5pPr>
          </a:lstStyle>
          <a:p>
            <a:pPr lvl="0"/>
            <a:r>
              <a:rPr lang="en-US" dirty="0"/>
              <a:t>Brief description text for the photo collage below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A6B3AA-0B19-4FAF-B63A-F77314892EA2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D4E837-8696-4A89-BA92-03B0FDC11B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C6457A10-78E2-4F92-9906-AD6091757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F5F476-EC74-404B-9422-3A01B9070E8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3350" y="1343724"/>
            <a:ext cx="2378075" cy="2214563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8311C65D-4EC0-4B70-B058-98EFF8B0B03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32075" y="1343725"/>
            <a:ext cx="2378075" cy="1562918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6D13196-C92D-4C3A-BCA2-ACF0A47A64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30800" y="1343724"/>
            <a:ext cx="2378075" cy="2214563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65CC5FB-1DDC-4321-AB62-FA01AA2F168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9525" y="1343725"/>
            <a:ext cx="2378075" cy="156291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CE31F9AE-3618-4A95-8A23-96BA820D57B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347" y="3661108"/>
            <a:ext cx="2378075" cy="1562918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F92AFF34-1A6E-4E6D-896C-0D1441C92A2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34984" y="3008069"/>
            <a:ext cx="2378075" cy="2214563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C6EA0A71-3D29-46DD-AC2F-B9EA3AC5C9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136621" y="3659714"/>
            <a:ext cx="2378075" cy="1562918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632D03A-7AFE-43A4-9563-DD62D4274A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638259" y="3006675"/>
            <a:ext cx="2378075" cy="22145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54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erson blur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774C69-11C7-4095-AABD-C3185BC6C976}"/>
              </a:ext>
            </a:extLst>
          </p:cNvPr>
          <p:cNvSpPr/>
          <p:nvPr userDrawn="1"/>
        </p:nvSpPr>
        <p:spPr>
          <a:xfrm>
            <a:off x="1" y="1344572"/>
            <a:ext cx="2603500" cy="37989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9244"/>
            <a:ext cx="8615766" cy="539755"/>
          </a:xfrm>
          <a:prstGeom prst="rect">
            <a:avLst/>
          </a:prstGeom>
        </p:spPr>
        <p:txBody>
          <a:bodyPr lIns="0"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One Person Blurb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6238" y="3139818"/>
            <a:ext cx="1970623" cy="305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1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08001" y="1344572"/>
            <a:ext cx="1974288" cy="165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11668" y="3522475"/>
            <a:ext cx="1970622" cy="28660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848864" y="1342298"/>
            <a:ext cx="4459984" cy="3809999"/>
          </a:xfrm>
          <a:prstGeom prst="rect">
            <a:avLst/>
          </a:prstGeom>
        </p:spPr>
        <p:txBody>
          <a:bodyPr lIns="0" rIns="0"/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342897" indent="0">
              <a:buFont typeface="Arial" panose="020B0604020202020204" pitchFamily="34" charset="0"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685793" indent="0"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88580" y="1333506"/>
            <a:ext cx="1960879" cy="3809999"/>
          </a:xfrm>
          <a:prstGeom prst="rect">
            <a:avLst/>
          </a:prstGeom>
        </p:spPr>
        <p:txBody>
          <a:bodyPr lIns="0" tIns="0" rIns="0" anchor="ctr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1600" b="1" i="1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6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793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028690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371587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Something you really want to stand out about the person.</a:t>
            </a:r>
          </a:p>
          <a:p>
            <a:pPr lvl="0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17658-BABC-46E9-83CF-6127AC7FE59D}"/>
              </a:ext>
            </a:extLst>
          </p:cNvPr>
          <p:cNvCxnSpPr/>
          <p:nvPr userDrawn="1"/>
        </p:nvCxnSpPr>
        <p:spPr>
          <a:xfrm>
            <a:off x="7530592" y="1344572"/>
            <a:ext cx="0" cy="3798933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A9FA201-24D0-4719-AE3A-9EB89727EDFD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3E247-FEA3-4596-A758-6EDC8A6B4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6559FE58-F67F-4712-AA26-EBF10FB6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61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person blur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20" y="341624"/>
            <a:ext cx="8615766" cy="547375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Two-Person Blurb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79412" y="1343397"/>
            <a:ext cx="2873593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15620" y="134457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79413" y="1677418"/>
            <a:ext cx="2873592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515621" y="2846510"/>
            <a:ext cx="4437384" cy="2296995"/>
          </a:xfrm>
          <a:prstGeom prst="rect">
            <a:avLst/>
          </a:prstGeom>
        </p:spPr>
        <p:txBody>
          <a:bodyPr lIns="0"/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342897" indent="0">
              <a:buFont typeface="Arial" panose="020B0604020202020204" pitchFamily="34" charset="0"/>
              <a:buNone/>
              <a:defRPr sz="1125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685793" indent="0"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079413" y="2015246"/>
            <a:ext cx="2873592" cy="6540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050" b="0" baseline="0">
                <a:solidFill>
                  <a:schemeClr val="accent1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Any other brief info. Education, PEs, etc.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783834" y="1333501"/>
            <a:ext cx="2832986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783834" y="1667525"/>
            <a:ext cx="2860545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18"/>
          </p:nvPr>
        </p:nvSpPr>
        <p:spPr>
          <a:xfrm>
            <a:off x="5216802" y="2836612"/>
            <a:ext cx="4427577" cy="2296995"/>
          </a:xfrm>
          <a:prstGeom prst="rect">
            <a:avLst/>
          </a:prstGeom>
        </p:spPr>
        <p:txBody>
          <a:bodyPr lIns="0"/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342897" indent="0">
              <a:buFont typeface="Arial" panose="020B0604020202020204" pitchFamily="34" charset="0"/>
              <a:buNone/>
              <a:defRPr sz="1125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685793" indent="0"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783834" y="2005353"/>
            <a:ext cx="2860545" cy="6540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050" b="0" baseline="0">
                <a:solidFill>
                  <a:schemeClr val="accent1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Any other brief info. Education, PEs, etc.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6FAB4B84-FB88-4DB9-83CB-C0AB6291F7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214622" y="134330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E78A66-6265-4E17-9A87-99FD62EA41CD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77E6EF-E1D7-4654-B318-31BB6457F8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ABCC59E1-3A96-406B-93FC-201CFD2E7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5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5204460" y="0"/>
            <a:ext cx="4953000" cy="5715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19178" y="2820924"/>
            <a:ext cx="4433821" cy="146304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3150"/>
              </a:lnSpc>
              <a:buNone/>
              <a:defRPr sz="3000" b="1" i="0">
                <a:solidFill>
                  <a:srgbClr val="395173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19179" y="4466844"/>
            <a:ext cx="4433820" cy="66802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19176" y="1571171"/>
            <a:ext cx="2198624" cy="96335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 dirty="0"/>
              <a:t>Client 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FAE44-D0B0-4AE5-B577-5F75B24AE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1" y="333756"/>
            <a:ext cx="1109164" cy="3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7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0996"/>
            <a:ext cx="8615766" cy="548003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3-Person Blurb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06894" y="1346075"/>
            <a:ext cx="1416799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07581" y="1623632"/>
            <a:ext cx="1424277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515620" y="2863664"/>
            <a:ext cx="2923806" cy="227983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3635033" y="2863664"/>
            <a:ext cx="2926080" cy="227983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25" hasCustomPrompt="1"/>
          </p:nvPr>
        </p:nvSpPr>
        <p:spPr>
          <a:xfrm>
            <a:off x="6741313" y="2872629"/>
            <a:ext cx="2926080" cy="227983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D4B9E171-4B85-4231-9389-0F50B1C351F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4062" y="134457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19D6957-95D1-4095-8ACC-3B6D07783A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25720" y="1342623"/>
            <a:ext cx="1419985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B58FF43-6F33-40CB-853E-EE1BEC16F7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5722" y="1620180"/>
            <a:ext cx="1427480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4E34E4E6-A411-4906-95FA-7D6CD374D6E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639820" y="1341120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B66476-0858-4674-BDA9-75C914193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27213" y="1335003"/>
            <a:ext cx="1419985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47AEB87-45B9-47BE-8313-FDC1D34304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27215" y="1612560"/>
            <a:ext cx="1427480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BA49A093-BEFE-4921-A7A8-1472938003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41313" y="1333500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8A8D96-9B68-4A7D-AE7F-EB5775ECFB4A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8BD245-1A32-40EB-B60C-82A043DA7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61282A0B-BD3C-43E8-A40C-51B549EDD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3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er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9234"/>
            <a:ext cx="8615766" cy="528931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4-Person Blurb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747407"/>
            <a:ext cx="2104136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024964"/>
            <a:ext cx="2098896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508000" y="3571562"/>
            <a:ext cx="2098896" cy="157195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2848864" y="3571562"/>
            <a:ext cx="2098897" cy="157195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5209952" y="3571562"/>
            <a:ext cx="2098897" cy="157195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25" hasCustomPrompt="1"/>
          </p:nvPr>
        </p:nvSpPr>
        <p:spPr>
          <a:xfrm>
            <a:off x="7530592" y="3580527"/>
            <a:ext cx="2121408" cy="157195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425"/>
              </a:lnSpc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Short description of the person goes here. Fill in with something interesting. 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D4B9E171-4B85-4231-9389-0F50B1C351F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08000" y="134457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19D6957-95D1-4095-8ACC-3B6D07783A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48864" y="2743955"/>
            <a:ext cx="2104136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B58FF43-6F33-40CB-853E-EE1BEC16F7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48864" y="3021512"/>
            <a:ext cx="2104136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4E34E4E6-A411-4906-95FA-7D6CD374D6E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2848864" y="1341120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2AE9255A-9E46-4AB8-AC41-DC36C0187E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9953" y="2747407"/>
            <a:ext cx="2098896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D80EA65-30AE-491B-8BCD-6A226A9779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09953" y="3024964"/>
            <a:ext cx="2098896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8FF39B98-AC9E-4BB5-BA1D-CD187509D01F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5209953" y="1344572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B66476-0858-4674-BDA9-75C914193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30592" y="2736335"/>
            <a:ext cx="2121408" cy="2866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tx2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47AEB87-45B9-47BE-8313-FDC1D34304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30592" y="3013892"/>
            <a:ext cx="2121408" cy="2690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650"/>
              </a:lnSpc>
              <a:spcBef>
                <a:spcPts val="0"/>
              </a:spcBef>
              <a:buNone/>
              <a:defRPr sz="1100" b="1" baseline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  <a:lvl3pPr marL="685793" indent="0">
              <a:buNone/>
              <a:defRPr/>
            </a:lvl3pPr>
          </a:lstStyle>
          <a:p>
            <a:pPr lvl="0"/>
            <a:r>
              <a:rPr lang="en-US" dirty="0"/>
              <a:t>Project Role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BA49A093-BEFE-4921-A7A8-1472938003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7530592" y="1333500"/>
            <a:ext cx="1427480" cy="13148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EF60DB-760E-4602-B68E-EB1DBE77A7C6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FC25339-0CAB-43F8-8CAA-C487442CF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679BDF5C-4FC3-48ED-BD9A-2818CD7C0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24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3544"/>
            <a:ext cx="8615766" cy="545455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0376" y="1340709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57585" y="1335422"/>
            <a:ext cx="3491041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21791" y="2610284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9004" y="2610284"/>
            <a:ext cx="3478757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1791" y="3885156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468998" y="3885163"/>
            <a:ext cx="3491041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14621" y="1340709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161830" y="1335422"/>
            <a:ext cx="3500592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226036" y="2615573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173242" y="2610284"/>
            <a:ext cx="3478757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5226036" y="3885156"/>
            <a:ext cx="762000" cy="793328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173249" y="3885163"/>
            <a:ext cx="3488274" cy="7986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AD1505-9F48-4CFE-94E6-6A6134CAB5DB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AA075C-7841-4965-A4B5-E0F6C2A14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EC8EA47F-D64B-4606-A3F2-2A218058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55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3544"/>
            <a:ext cx="8615766" cy="545455"/>
          </a:xfrm>
          <a:prstGeom prst="rect">
            <a:avLst/>
          </a:prstGeom>
        </p:spPr>
        <p:txBody>
          <a:bodyPr lIns="0" r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05737" y="1340709"/>
            <a:ext cx="762000" cy="79332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75456" y="1335422"/>
            <a:ext cx="4224270" cy="79861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Numbered points with short description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17152" y="2306081"/>
            <a:ext cx="762000" cy="79332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075455" y="2306081"/>
            <a:ext cx="4235681" cy="79861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Or lettered points with short description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17152" y="3277730"/>
            <a:ext cx="762000" cy="79332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075456" y="3277737"/>
            <a:ext cx="4224270" cy="79861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Can add other, simple graphical elements to this layout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F34546B-C39C-40FA-8C84-456777F7B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17158" y="4243098"/>
            <a:ext cx="762000" cy="79332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lnSpc>
                <a:spcPts val="2700"/>
              </a:lnSpc>
              <a:buSzPct val="175000"/>
              <a:buFont typeface="+mj-lt"/>
              <a:buNone/>
              <a:defRPr sz="4050" b="0" baseline="0">
                <a:solidFill>
                  <a:schemeClr val="tx2"/>
                </a:solidFill>
              </a:defRPr>
            </a:lvl1pPr>
            <a:lvl2pPr marL="342896" indent="0">
              <a:buSzPct val="125000"/>
              <a:buFont typeface="Arial" panose="020B0604020202020204" pitchFamily="34" charset="0"/>
              <a:buNone/>
              <a:defRPr/>
            </a:lvl2pPr>
            <a:lvl3pPr marL="942966" indent="-257172">
              <a:buSzPct val="125000"/>
              <a:buFont typeface="+mj-lt"/>
              <a:buAutoNum type="arabicPeriod"/>
              <a:defRPr/>
            </a:lvl3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DC82E1B-E6DF-4C47-9C2C-05BFCB46DD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456" y="4243105"/>
            <a:ext cx="4224270" cy="79861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ts val="1950"/>
              </a:lnSpc>
              <a:buNone/>
              <a:defRPr sz="1500" b="1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Like thin rule line dividers or simple icons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37E8E-C200-4C92-8E10-B3FA2FE98E29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CD1145-FF7D-4F57-AFC0-FCEAEAA80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2E3DF28C-CEDD-4CC0-9C3F-F3E4EF191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878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4145"/>
            <a:ext cx="8615766" cy="532601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3901282"/>
            <a:ext cx="10160000" cy="1813718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2251832" y="3331766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D4FC19-02E6-419E-BB78-EF6C39AA9F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0455A63-358B-463E-99CA-F348030116BC}"/>
              </a:ext>
            </a:extLst>
          </p:cNvPr>
          <p:cNvSpPr/>
          <p:nvPr userDrawn="1"/>
        </p:nvSpPr>
        <p:spPr>
          <a:xfrm>
            <a:off x="4540453" y="3335418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250AEB6D-4AC3-48CF-9876-9FBEB034D57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21476" y="3318867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A07354-F56D-4B91-9A3F-FF7EBC9979BF}"/>
              </a:ext>
            </a:extLst>
          </p:cNvPr>
          <p:cNvSpPr/>
          <p:nvPr userDrawn="1"/>
        </p:nvSpPr>
        <p:spPr>
          <a:xfrm>
            <a:off x="6825061" y="3335418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AD73112D-057C-4111-9720-5056C5A1A3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06084" y="3318867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7D5FC13-2F11-460C-B8CE-166BB869FF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C342C7B4-A022-416F-A3C5-88DF6F2C8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6FD43-F14B-475D-8B42-05D1E47687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175" y="1333500"/>
            <a:ext cx="9137650" cy="1841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583294E0-CE9E-4ACC-ACFF-56B8FB01A1F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223345" y="3311877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41145809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341404"/>
            <a:ext cx="8615766" cy="526875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3901282"/>
            <a:ext cx="10160000" cy="1813718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6DBC64-8482-4611-9BC7-24CD4915B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847B4D-D69C-469C-AF4F-E49A4551E0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4D89107A-C884-4B70-8FEF-AD66F99C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F83A5-EEDA-4B4B-8D6E-D0B524680939}"/>
              </a:ext>
            </a:extLst>
          </p:cNvPr>
          <p:cNvSpPr/>
          <p:nvPr userDrawn="1"/>
        </p:nvSpPr>
        <p:spPr>
          <a:xfrm>
            <a:off x="1113097" y="3324102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F23A01DC-10F3-4198-A41B-33674B2E29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89248" y="3307551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368EFB-BDAB-47DE-85EB-636F8A992194}"/>
              </a:ext>
            </a:extLst>
          </p:cNvPr>
          <p:cNvSpPr/>
          <p:nvPr userDrawn="1"/>
        </p:nvSpPr>
        <p:spPr>
          <a:xfrm>
            <a:off x="3401718" y="3327754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2CBD2810-90DF-42F8-8BBD-6873DD3BD2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87602" y="3311203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8EB654-1E48-4B32-9C59-C743EC1EA99E}"/>
              </a:ext>
            </a:extLst>
          </p:cNvPr>
          <p:cNvSpPr/>
          <p:nvPr userDrawn="1"/>
        </p:nvSpPr>
        <p:spPr>
          <a:xfrm>
            <a:off x="5686326" y="3327754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Content Placeholder 13">
            <a:extLst>
              <a:ext uri="{FF2B5EF4-FFF2-40B4-BE49-F238E27FC236}">
                <a16:creationId xmlns:a16="http://schemas.microsoft.com/office/drawing/2014/main" id="{50E451BB-9342-4963-A476-EC7F097BA78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677074" y="3311203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2513F8-7029-400C-9C77-5808D0B38D83}"/>
              </a:ext>
            </a:extLst>
          </p:cNvPr>
          <p:cNvSpPr/>
          <p:nvPr userDrawn="1"/>
        </p:nvSpPr>
        <p:spPr>
          <a:xfrm>
            <a:off x="7936123" y="3331251"/>
            <a:ext cx="1109899" cy="1109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98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Content Placeholder 13">
            <a:extLst>
              <a:ext uri="{FF2B5EF4-FFF2-40B4-BE49-F238E27FC236}">
                <a16:creationId xmlns:a16="http://schemas.microsoft.com/office/drawing/2014/main" id="{12EA549B-E3FB-4BCD-B42F-576DBB0EB8F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937500" y="3314700"/>
            <a:ext cx="1143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F18350-BE0B-491E-BF76-5C2EBAB557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1175" y="1333500"/>
            <a:ext cx="9137650" cy="1841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9121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238" y="343545"/>
            <a:ext cx="8615766" cy="533202"/>
          </a:xfrm>
          <a:prstGeom prst="rect">
            <a:avLst/>
          </a:prstGeom>
        </p:spPr>
        <p:txBody>
          <a:bodyPr lIns="0"/>
          <a:lstStyle>
            <a:lvl1pPr algn="l">
              <a:defRPr sz="2400" baseline="0">
                <a:solidFill>
                  <a:srgbClr val="395173"/>
                </a:solidFill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792" y="2496005"/>
            <a:ext cx="2095855" cy="18512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950"/>
              </a:lnSpc>
              <a:buNone/>
              <a:defRPr sz="1400" b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Icon Title/Name</a:t>
            </a:r>
            <a:br>
              <a:rPr lang="en-US" dirty="0"/>
            </a:br>
            <a:r>
              <a:rPr lang="en-US" dirty="0"/>
              <a:t>If you are synced up: Go to insert – image – and navigate to the </a:t>
            </a:r>
            <a:r>
              <a:rPr lang="en-US" dirty="0" err="1"/>
              <a:t>Sharepoint</a:t>
            </a:r>
            <a:r>
              <a:rPr lang="en-US" dirty="0"/>
              <a:t> folder for Hazen icons.</a:t>
            </a:r>
          </a:p>
        </p:txBody>
      </p:sp>
      <p:sp>
        <p:nvSpPr>
          <p:cNvPr id="26" name="Content Placeholder 13">
            <a:extLst>
              <a:ext uri="{FF2B5EF4-FFF2-40B4-BE49-F238E27FC236}">
                <a16:creationId xmlns:a16="http://schemas.microsoft.com/office/drawing/2014/main" id="{A607DB00-A348-4E1C-89FA-4611858AA19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08000" y="1506478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0" name="Content Placeholder 13">
            <a:extLst>
              <a:ext uri="{FF2B5EF4-FFF2-40B4-BE49-F238E27FC236}">
                <a16:creationId xmlns:a16="http://schemas.microsoft.com/office/drawing/2014/main" id="{CE3237F1-6035-4E99-9FA6-6ADE987C714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2851821" y="1506478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4D3FB197-035E-42DB-B10E-77A6241C637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184237" y="1506478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34" name="Content Placeholder 13">
            <a:extLst>
              <a:ext uri="{FF2B5EF4-FFF2-40B4-BE49-F238E27FC236}">
                <a16:creationId xmlns:a16="http://schemas.microsoft.com/office/drawing/2014/main" id="{F8639C70-69DD-4EE9-B15B-754C47BBA75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543370" y="1506478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0F22559-79C6-4539-9CF4-B4B8F0E2B2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671" y="902408"/>
            <a:ext cx="6423251" cy="28872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 i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If you need a subhead, put it 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DE185A-D3AA-4E87-9C12-EFA237084446}"/>
              </a:ext>
            </a:extLst>
          </p:cNvPr>
          <p:cNvSpPr/>
          <p:nvPr userDrawn="1"/>
        </p:nvSpPr>
        <p:spPr>
          <a:xfrm>
            <a:off x="0" y="5426278"/>
            <a:ext cx="10160000" cy="288722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8EE72D-7694-4BDC-BC45-2EB83C9C6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79018"/>
            <a:ext cx="632759" cy="210321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8D0A3C03-EDF9-41BB-8236-ECA328B7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66000" y="5429250"/>
            <a:ext cx="228600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84C6A40-6470-4257-B2DC-2C71A95C61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51870" y="2496005"/>
            <a:ext cx="2095855" cy="18512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950"/>
              </a:lnSpc>
              <a:buNone/>
              <a:defRPr sz="1400" b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Icon Title/Name</a:t>
            </a:r>
            <a:br>
              <a:rPr lang="en-US" dirty="0"/>
            </a:br>
            <a:r>
              <a:rPr lang="en-US" dirty="0"/>
              <a:t>If you are synced up: Go to insert – image – and navigate to the </a:t>
            </a:r>
            <a:r>
              <a:rPr lang="en-US" dirty="0" err="1"/>
              <a:t>Sharepoint</a:t>
            </a:r>
            <a:r>
              <a:rPr lang="en-US" dirty="0"/>
              <a:t> folder for Hazen icons.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6D3C954B-24E8-44B3-8C34-6A258A410C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13159" y="2496005"/>
            <a:ext cx="2095855" cy="18512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950"/>
              </a:lnSpc>
              <a:buNone/>
              <a:defRPr sz="1400" b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Icon Title/Name</a:t>
            </a:r>
            <a:br>
              <a:rPr lang="en-US" dirty="0"/>
            </a:br>
            <a:r>
              <a:rPr lang="en-US" dirty="0"/>
              <a:t>If you are synced up: Go to insert – image – and navigate to the </a:t>
            </a:r>
            <a:r>
              <a:rPr lang="en-US" dirty="0" err="1"/>
              <a:t>Sharepoint</a:t>
            </a:r>
            <a:r>
              <a:rPr lang="en-US" dirty="0"/>
              <a:t> folder for Hazen icons.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1A91D0C-BAAB-417B-AF60-B3F593E9C50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52237" y="2496005"/>
            <a:ext cx="2095855" cy="18512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950"/>
              </a:lnSpc>
              <a:buNone/>
              <a:defRPr sz="1400" b="0">
                <a:solidFill>
                  <a:schemeClr val="accent6"/>
                </a:solidFill>
              </a:defRPr>
            </a:lvl1pPr>
            <a:lvl2pPr marL="342896" indent="0">
              <a:buNone/>
              <a:defRPr/>
            </a:lvl2pPr>
          </a:lstStyle>
          <a:p>
            <a:pPr lvl="0"/>
            <a:r>
              <a:rPr lang="en-US" dirty="0"/>
              <a:t>Icon Title/Name</a:t>
            </a:r>
            <a:br>
              <a:rPr lang="en-US" dirty="0"/>
            </a:br>
            <a:r>
              <a:rPr lang="en-US" dirty="0"/>
              <a:t>If you are synced up: Go to insert – image – and navigate to the </a:t>
            </a:r>
            <a:r>
              <a:rPr lang="en-US" dirty="0" err="1"/>
              <a:t>Sharepoint</a:t>
            </a:r>
            <a:r>
              <a:rPr lang="en-US" dirty="0"/>
              <a:t> folder for Hazen icons.</a:t>
            </a:r>
          </a:p>
        </p:txBody>
      </p:sp>
    </p:spTree>
    <p:extLst>
      <p:ext uri="{BB962C8B-B14F-4D97-AF65-F5344CB8AC3E}">
        <p14:creationId xmlns:p14="http://schemas.microsoft.com/office/powerpoint/2010/main" val="24330521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240" y="120268"/>
            <a:ext cx="8869760" cy="222632"/>
          </a:xfrm>
          <a:prstGeom prst="rect">
            <a:avLst/>
          </a:prstGeom>
        </p:spPr>
        <p:txBody>
          <a:bodyPr lIns="0" rIns="0"/>
          <a:lstStyle>
            <a:lvl1pPr algn="r">
              <a:defRPr sz="9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Optional Header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37450" y="5429250"/>
            <a:ext cx="2114550" cy="30365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8" y="5436690"/>
            <a:ext cx="703066" cy="210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854A5-1AA6-4C26-9888-D9CBA63BFD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467241"/>
            <a:ext cx="653075" cy="20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389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blue">
    <p:bg>
      <p:bgPr>
        <a:solidFill>
          <a:srgbClr val="395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033145"/>
            <a:ext cx="9144000" cy="8207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ts val="6375"/>
              </a:lnSpc>
              <a:defRPr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Transition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736313"/>
            <a:ext cx="6406444" cy="242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575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AD12B3-FC10-47EB-BF76-4E9037C071EC}"/>
              </a:ext>
            </a:extLst>
          </p:cNvPr>
          <p:cNvSpPr/>
          <p:nvPr userDrawn="1"/>
        </p:nvSpPr>
        <p:spPr>
          <a:xfrm>
            <a:off x="0" y="0"/>
            <a:ext cx="10154709" cy="4083803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5212289" y="889000"/>
            <a:ext cx="4942420" cy="42545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10032" y="894539"/>
            <a:ext cx="4446473" cy="204238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lnSpc>
                <a:spcPts val="3150"/>
              </a:lnSpc>
              <a:buNone/>
              <a:defRPr sz="3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10032" y="3128647"/>
            <a:ext cx="4446473" cy="3817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10032" y="4223287"/>
            <a:ext cx="2201800" cy="657521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 marL="342896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7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pPr lvl="0"/>
            <a:r>
              <a:rPr lang="en-US" noProof="0" dirty="0"/>
              <a:t>Client logo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65F6E98-04DB-42C0-9B2D-CCB8BB859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032" y="333756"/>
            <a:ext cx="1109164" cy="3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EE9FA-0C1B-4622-B727-08E7EE83CB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032" y="4951413"/>
            <a:ext cx="4451760" cy="192087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100"/>
            </a:lvl1pPr>
          </a:lstStyle>
          <a:p>
            <a:r>
              <a:rPr lang="en-US" b="0" dirty="0">
                <a:solidFill>
                  <a:schemeClr val="accent6"/>
                </a:solidFill>
              </a:rPr>
              <a:t>Client Name Here</a:t>
            </a:r>
          </a:p>
        </p:txBody>
      </p:sp>
    </p:spTree>
    <p:extLst>
      <p:ext uri="{BB962C8B-B14F-4D97-AF65-F5344CB8AC3E}">
        <p14:creationId xmlns:p14="http://schemas.microsoft.com/office/powerpoint/2010/main" val="104893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full page photo and add transparent blue screen over image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08000" y="3792445"/>
            <a:ext cx="6660444" cy="51296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3600"/>
              </a:lnSpc>
              <a:buNone/>
              <a:defRPr sz="2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4642622"/>
            <a:ext cx="6660444" cy="1923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1125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AA7CA7-31E7-439B-898F-FA9A2B245D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938" y="1878358"/>
            <a:ext cx="2516501" cy="7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16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bg>
      <p:bgPr>
        <a:solidFill>
          <a:srgbClr val="395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033145"/>
            <a:ext cx="9144000" cy="8207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ts val="6375"/>
              </a:lnSpc>
              <a:defRPr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Transition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736313"/>
            <a:ext cx="6406444" cy="242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575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tan">
    <p:bg>
      <p:bgPr>
        <a:solidFill>
          <a:srgbClr val="E1E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994839"/>
            <a:ext cx="9144000" cy="1423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lnSpc>
                <a:spcPts val="6375"/>
              </a:lnSpc>
              <a:defRPr sz="5400">
                <a:solidFill>
                  <a:srgbClr val="39517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Transition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747772"/>
            <a:ext cx="6660444" cy="2693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1575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subtitle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8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blu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full page photo and add transparent blue screen over image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08000" y="1028701"/>
            <a:ext cx="9144000" cy="12070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6375"/>
              </a:lnSpc>
              <a:spcBef>
                <a:spcPts val="0"/>
              </a:spcBef>
              <a:buNone/>
              <a:defRPr sz="5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8000" y="2784348"/>
            <a:ext cx="6660444" cy="242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575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2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08000" y="1040763"/>
            <a:ext cx="4445001" cy="18167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ts val="6375"/>
              </a:lnSpc>
              <a:spcBef>
                <a:spcPts val="0"/>
              </a:spcBef>
              <a:buNone/>
              <a:defRPr sz="5400" b="0" i="0">
                <a:solidFill>
                  <a:schemeClr val="accent1"/>
                </a:solidFill>
                <a:latin typeface="Times New Roman"/>
                <a:cs typeface="Times New Roman"/>
              </a:defRPr>
            </a:lvl1pPr>
            <a:lvl2pPr marL="3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3099742"/>
            <a:ext cx="4445001" cy="242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575" b="1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Could be used for a conclusion slide too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175500" y="5325445"/>
            <a:ext cx="228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3AA75-D508-4539-8E4A-D7A5C11FFFA3}"/>
              </a:ext>
            </a:extLst>
          </p:cNvPr>
          <p:cNvSpPr/>
          <p:nvPr userDrawn="1"/>
        </p:nvSpPr>
        <p:spPr>
          <a:xfrm>
            <a:off x="5207000" y="0"/>
            <a:ext cx="4947709" cy="5715000"/>
          </a:xfrm>
          <a:prstGeom prst="rect">
            <a:avLst/>
          </a:prstGeom>
          <a:solidFill>
            <a:srgbClr val="3951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D38CDEE-A167-48C5-828E-037EF5C0D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315" y="2434525"/>
            <a:ext cx="1752753" cy="54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EF22A8A-5870-4E0A-A4C3-4B083D759964}"/>
              </a:ext>
            </a:extLst>
          </p:cNvPr>
          <p:cNvSpPr txBox="1">
            <a:spLocks/>
          </p:cNvSpPr>
          <p:nvPr userDrawn="1"/>
        </p:nvSpPr>
        <p:spPr>
          <a:xfrm>
            <a:off x="7175500" y="5325445"/>
            <a:ext cx="24765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 defTabSz="356616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+mj-lt"/>
                <a:ea typeface="MS PGothic" panose="020B0600070205080204" pitchFamily="34" charset="-128"/>
                <a:cs typeface="+mn-cs"/>
              </a:defRPr>
            </a:lvl1pPr>
            <a:lvl2pPr marL="356616" algn="l" defTabSz="356616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713232" algn="l" defTabSz="356616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69848" algn="l" defTabSz="356616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426464" algn="l" defTabSz="356616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1783080" algn="l" defTabSz="713232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139696" algn="l" defTabSz="713232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2496312" algn="l" defTabSz="713232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2852928" algn="l" defTabSz="713232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AAAAF933-B985-4433-97C3-72934A437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4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66000" y="5297488"/>
            <a:ext cx="22860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15449-39D6-49A1-BA16-4013DE4DA8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847" r:id="rId3"/>
    <p:sldLayoutId id="2147483861" r:id="rId4"/>
    <p:sldLayoutId id="2147483797" r:id="rId5"/>
  </p:sldLayoutIdLst>
  <p:hf sldNum="0" hdr="0" ftr="0" dt="0"/>
  <p:txStyles>
    <p:titleStyle>
      <a:lvl1pPr algn="ctr" defTabSz="342896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342896"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685793"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28690"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371587" algn="ctr" defTabSz="34289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257172" indent="-257172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7207" indent="-214311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41" indent="-171448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38" indent="-171448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35" indent="-171448" algn="l" defTabSz="342896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3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7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 userDrawn="1">
          <p15:clr>
            <a:srgbClr val="A4A3A4"/>
          </p15:clr>
        </p15:guide>
        <p15:guide id="2" pos="60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7" pos="3120" userDrawn="1">
          <p15:clr>
            <a:srgbClr val="A4A3A4"/>
          </p15:clr>
        </p15:guide>
        <p15:guide id="8" pos="3280" userDrawn="1">
          <p15:clr>
            <a:srgbClr val="A4A3A4"/>
          </p15:clr>
        </p15:guide>
        <p15:guide id="11" orient="horz" pos="5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52792" y="5297488"/>
            <a:ext cx="2286000" cy="3032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0AE92-9DC9-4AA5-A163-9FC0FFFA5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6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60" r:id="rId4"/>
  </p:sldLayoutIdLst>
  <p:hf sldNum="0" hdr="0" ftr="0" dt="0"/>
  <p:txStyles>
    <p:titleStyle>
      <a:lvl1pPr algn="ctr" defTabSz="342896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342896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685793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28690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371587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257172" indent="-257172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7207" indent="-214311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41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38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35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3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7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 userDrawn="1">
          <p15:clr>
            <a:srgbClr val="A4A3A4"/>
          </p15:clr>
        </p15:guide>
        <p15:guide id="2" pos="6080" userDrawn="1">
          <p15:clr>
            <a:srgbClr val="A4A3A4"/>
          </p15:clr>
        </p15:guide>
        <p15:guide id="3" orient="horz" pos="360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7" pos="3120" userDrawn="1">
          <p15:clr>
            <a:srgbClr val="A4A3A4"/>
          </p15:clr>
        </p15:guide>
        <p15:guide id="8" pos="3280" userDrawn="1">
          <p15:clr>
            <a:srgbClr val="A4A3A4"/>
          </p15:clr>
        </p15:guide>
        <p15:guide id="11" orient="horz" pos="640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16238" y="351366"/>
            <a:ext cx="9135762" cy="53763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Concise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66000" y="5490972"/>
            <a:ext cx="2286000" cy="1714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4D606-6BF4-4CC8-A3B4-2885CAA3BF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F62E3F0-9434-4A6D-A494-F3204532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238" y="1499999"/>
            <a:ext cx="9135762" cy="301000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Don’t exceed 3 levels</a:t>
            </a:r>
          </a:p>
        </p:txBody>
      </p:sp>
    </p:spTree>
    <p:extLst>
      <p:ext uri="{BB962C8B-B14F-4D97-AF65-F5344CB8AC3E}">
        <p14:creationId xmlns:p14="http://schemas.microsoft.com/office/powerpoint/2010/main" val="121150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35" r:id="rId2"/>
    <p:sldLayoutId id="2147483819" r:id="rId3"/>
    <p:sldLayoutId id="2147483816" r:id="rId4"/>
    <p:sldLayoutId id="2147483818" r:id="rId5"/>
    <p:sldLayoutId id="2147483848" r:id="rId6"/>
    <p:sldLayoutId id="2147483857" r:id="rId7"/>
    <p:sldLayoutId id="2147483817" r:id="rId8"/>
    <p:sldLayoutId id="2147483856" r:id="rId9"/>
    <p:sldLayoutId id="2147483846" r:id="rId10"/>
    <p:sldLayoutId id="2147483821" r:id="rId11"/>
    <p:sldLayoutId id="2147483849" r:id="rId12"/>
    <p:sldLayoutId id="2147483852" r:id="rId13"/>
    <p:sldLayoutId id="2147483837" r:id="rId14"/>
    <p:sldLayoutId id="2147483838" r:id="rId15"/>
    <p:sldLayoutId id="2147483841" r:id="rId16"/>
    <p:sldLayoutId id="2147483842" r:id="rId17"/>
    <p:sldLayoutId id="2147483862" r:id="rId18"/>
    <p:sldLayoutId id="2147483844" r:id="rId19"/>
    <p:sldLayoutId id="2147483850" r:id="rId20"/>
    <p:sldLayoutId id="2147483845" r:id="rId21"/>
    <p:sldLayoutId id="2147483853" r:id="rId22"/>
    <p:sldLayoutId id="2147483843" r:id="rId23"/>
    <p:sldLayoutId id="2147483858" r:id="rId24"/>
    <p:sldLayoutId id="2147483833" r:id="rId25"/>
    <p:sldLayoutId id="2147483832" r:id="rId26"/>
    <p:sldLayoutId id="2147483859" r:id="rId27"/>
    <p:sldLayoutId id="2147483851" r:id="rId28"/>
    <p:sldLayoutId id="2147483863" r:id="rId29"/>
  </p:sldLayoutIdLst>
  <p:hf sldNum="0" hdr="0" ftr="0" dt="0"/>
  <p:txStyles>
    <p:titleStyle>
      <a:lvl1pPr algn="l" defTabSz="342896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395173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342896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342896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685793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28690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371587" algn="ctr" defTabSz="342896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173736" marR="0" indent="-173736" algn="l" defTabSz="685793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000000">
            <a:lumMod val="75000"/>
            <a:lumOff val="25000"/>
          </a:srgbClr>
        </a:buClr>
        <a:buSzPct val="105000"/>
        <a:buFont typeface="Arial" panose="020B0604020202020204" pitchFamily="34" charset="0"/>
        <a:buChar char="•"/>
        <a:tabLst/>
        <a:defRPr sz="1600" b="0" kern="1200">
          <a:solidFill>
            <a:schemeClr val="tx1">
              <a:lumMod val="75000"/>
              <a:lumOff val="25000"/>
            </a:schemeClr>
          </a:solidFill>
          <a:latin typeface="+mn-lt"/>
          <a:ea typeface="MS PGothic" panose="020B0600070205080204" pitchFamily="34" charset="-128"/>
          <a:cs typeface="+mn-cs"/>
        </a:defRPr>
      </a:lvl1pPr>
      <a:lvl2pPr marL="354330" marR="0" indent="-171450" algn="l" defTabSz="685793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>
            <a:lumMod val="75000"/>
            <a:lumOff val="25000"/>
          </a:srgbClr>
        </a:buClr>
        <a:buSzPct val="105000"/>
        <a:buFont typeface="Arial" panose="020B0604020202020204" pitchFamily="34" charset="0"/>
        <a:buChar char="•"/>
        <a:tabLst/>
        <a:defRPr sz="1200" b="1" kern="1200">
          <a:solidFill>
            <a:schemeClr val="accent6"/>
          </a:solidFill>
          <a:latin typeface="+mn-lt"/>
          <a:ea typeface="MS PGothic" panose="020B0600070205080204" pitchFamily="34" charset="-128"/>
          <a:cs typeface="+mn-cs"/>
        </a:defRPr>
      </a:lvl2pPr>
      <a:lvl3pPr marL="537210" marR="0" indent="-171450" algn="l" defTabSz="685793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>
            <a:lumMod val="75000"/>
            <a:lumOff val="25000"/>
          </a:srgbClr>
        </a:buClr>
        <a:buSzPct val="105000"/>
        <a:buFont typeface="Arial" panose="020B0604020202020204" pitchFamily="34" charset="0"/>
        <a:buChar char="•"/>
        <a:tabLst/>
        <a:defRPr sz="1100" b="0" i="1" kern="1200">
          <a:solidFill>
            <a:schemeClr val="accent6"/>
          </a:solidFill>
          <a:latin typeface="+mn-lt"/>
          <a:ea typeface="MS PGothic" panose="020B0600070205080204" pitchFamily="34" charset="-128"/>
          <a:cs typeface="+mn-cs"/>
        </a:defRPr>
      </a:lvl3pPr>
      <a:lvl4pPr marL="1200138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35" indent="-171448" algn="l" defTabSz="34289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3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34289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7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3428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080" userDrawn="1">
          <p15:clr>
            <a:srgbClr val="A4A3A4"/>
          </p15:clr>
        </p15:guide>
        <p15:guide id="3" orient="horz" pos="216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1640" userDrawn="1">
          <p15:clr>
            <a:srgbClr val="A4A3A4"/>
          </p15:clr>
        </p15:guide>
        <p15:guide id="6" pos="4748" userDrawn="1">
          <p15:clr>
            <a:srgbClr val="A4A3A4"/>
          </p15:clr>
        </p15:guide>
        <p15:guide id="7" pos="3120" userDrawn="1">
          <p15:clr>
            <a:srgbClr val="A4A3A4"/>
          </p15:clr>
        </p15:guide>
        <p15:guide id="8" pos="3272" userDrawn="1">
          <p15:clr>
            <a:srgbClr val="A4A3A4"/>
          </p15:clr>
        </p15:guide>
        <p15:guide id="10" pos="4604" userDrawn="1">
          <p15:clr>
            <a:srgbClr val="A4A3A4"/>
          </p15:clr>
        </p15:guide>
        <p15:guide id="11" orient="horz" pos="560" userDrawn="1">
          <p15:clr>
            <a:srgbClr val="A4A3A4"/>
          </p15:clr>
        </p15:guide>
        <p15:guide id="0" orient="horz" pos="3420" userDrawn="1">
          <p15:clr>
            <a:srgbClr val="A4A3A4"/>
          </p15:clr>
        </p15:guide>
        <p15:guide id="12" orient="horz" pos="940" userDrawn="1">
          <p15:clr>
            <a:srgbClr val="A4A3A4"/>
          </p15:clr>
        </p15:guide>
        <p15:guide id="13" orient="horz" pos="840" userDrawn="1">
          <p15:clr>
            <a:srgbClr val="A4A3A4"/>
          </p15:clr>
        </p15:guide>
        <p15:guide id="16" pos="320" userDrawn="1">
          <p15:clr>
            <a:srgbClr val="A4A3A4"/>
          </p15:clr>
        </p15:guide>
        <p15:guide id="17" pos="179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comments" Target="../comments/comment2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8E52921B-67D9-46B9-8C2E-C5334897F70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02721" y="3992546"/>
            <a:ext cx="6665723" cy="888051"/>
          </a:xfrm>
        </p:spPr>
        <p:txBody>
          <a:bodyPr/>
          <a:lstStyle/>
          <a:p>
            <a:r>
              <a:rPr lang="en-US" dirty="0"/>
              <a:t>Loxahatchee Deep Bed Filter Performance Evaluation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C053B23-06BB-453D-8976-12EDBE82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picture containing grass, outdoor, building&#10;&#10;Description automatically generated">
            <a:extLst>
              <a:ext uri="{FF2B5EF4-FFF2-40B4-BE49-F238E27FC236}">
                <a16:creationId xmlns:a16="http://schemas.microsoft.com/office/drawing/2014/main" id="{31B32469-6379-4ABA-BD91-EF43E9640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7" t="14320" b="17716"/>
          <a:stretch/>
        </p:blipFill>
        <p:spPr>
          <a:xfrm>
            <a:off x="502721" y="934764"/>
            <a:ext cx="6166625" cy="285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Increased TSS Removal by Over 7.5%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9DDD7-E056-4856-ABF8-148043DB6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440" y="1516657"/>
            <a:ext cx="3553460" cy="257148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Based on a Two Sample </a:t>
            </a:r>
            <a:r>
              <a:rPr lang="en-US" sz="1800" i="1" dirty="0"/>
              <a:t>t</a:t>
            </a:r>
            <a:r>
              <a:rPr lang="en-US" sz="1800" dirty="0"/>
              <a:t>-Test, estimated TSS removal is</a:t>
            </a:r>
            <a:r>
              <a:rPr lang="en-US" sz="1800" i="1" dirty="0"/>
              <a:t> significantly </a:t>
            </a:r>
            <a:r>
              <a:rPr lang="en-US" sz="1800" dirty="0"/>
              <a:t>different after DBF comes online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p-value (TSS): </a:t>
            </a:r>
            <a:r>
              <a:rPr lang="en-US" sz="1800" b="1" dirty="0"/>
              <a:t>4.4 x 10</a:t>
            </a:r>
            <a:r>
              <a:rPr lang="en-US" sz="1800" b="1" baseline="30000" dirty="0"/>
              <a:t>-198 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where p-value &lt; 0.05 is significant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1260475" y="1288057"/>
            <a:ext cx="2772682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4033157" y="1288057"/>
            <a:ext cx="915082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2B98DD-A15A-43CD-9149-144C824D8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" r="13339" b="1"/>
          <a:stretch/>
        </p:blipFill>
        <p:spPr>
          <a:xfrm>
            <a:off x="458697" y="1531143"/>
            <a:ext cx="4489542" cy="3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4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Average Effluent TSS Dropped Over 40% with DBF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59BC91-374F-4BC0-BDE9-FA935F1C0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3"/>
          <a:stretch/>
        </p:blipFill>
        <p:spPr>
          <a:xfrm>
            <a:off x="396550" y="1461124"/>
            <a:ext cx="4519847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795338" y="1264614"/>
            <a:ext cx="3035143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830481" y="1264614"/>
            <a:ext cx="107101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3986EB-017B-48C9-8EC1-B747161BD5D9}"/>
              </a:ext>
            </a:extLst>
          </p:cNvPr>
          <p:cNvCxnSpPr/>
          <p:nvPr/>
        </p:nvCxnSpPr>
        <p:spPr>
          <a:xfrm>
            <a:off x="5181600" y="1493214"/>
            <a:ext cx="0" cy="31359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92D87A-24AD-44AE-8764-5FDBF1CE8E96}"/>
              </a:ext>
            </a:extLst>
          </p:cNvPr>
          <p:cNvSpPr txBox="1"/>
          <p:nvPr/>
        </p:nvSpPr>
        <p:spPr>
          <a:xfrm>
            <a:off x="5362575" y="438292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Better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34C4B-E9B7-4D7D-A42F-AE1F3E5B5BD8}"/>
              </a:ext>
            </a:extLst>
          </p:cNvPr>
          <p:cNvSpPr txBox="1"/>
          <p:nvPr/>
        </p:nvSpPr>
        <p:spPr>
          <a:xfrm>
            <a:off x="5315185" y="1401655"/>
            <a:ext cx="84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Worse</a:t>
            </a:r>
          </a:p>
        </p:txBody>
      </p:sp>
    </p:spTree>
    <p:extLst>
      <p:ext uri="{BB962C8B-B14F-4D97-AF65-F5344CB8AC3E}">
        <p14:creationId xmlns:p14="http://schemas.microsoft.com/office/powerpoint/2010/main" val="96678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Average Effluent Turbidity Dropped Nearly 25% with DBF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59BC91-374F-4BC0-BDE9-FA935F1C0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3"/>
          <a:stretch/>
        </p:blipFill>
        <p:spPr>
          <a:xfrm>
            <a:off x="396550" y="1461124"/>
            <a:ext cx="4519847" cy="3657600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D55ABBA-0B15-4F8C-95C9-3177F5C822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53"/>
          <a:stretch/>
        </p:blipFill>
        <p:spPr>
          <a:xfrm>
            <a:off x="5132152" y="1461124"/>
            <a:ext cx="4519847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795338" y="1264614"/>
            <a:ext cx="3035143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830481" y="1264614"/>
            <a:ext cx="107101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FB457C-DFE5-4D8E-924B-604A491EEF2A}"/>
              </a:ext>
            </a:extLst>
          </p:cNvPr>
          <p:cNvSpPr/>
          <p:nvPr/>
        </p:nvSpPr>
        <p:spPr>
          <a:xfrm>
            <a:off x="5545840" y="1264614"/>
            <a:ext cx="2896032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279F31-739A-42B7-8D52-83D6FA208F7D}"/>
              </a:ext>
            </a:extLst>
          </p:cNvPr>
          <p:cNvSpPr/>
          <p:nvPr/>
        </p:nvSpPr>
        <p:spPr>
          <a:xfrm>
            <a:off x="8441872" y="1264614"/>
            <a:ext cx="121012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</p:spTree>
    <p:extLst>
      <p:ext uri="{BB962C8B-B14F-4D97-AF65-F5344CB8AC3E}">
        <p14:creationId xmlns:p14="http://schemas.microsoft.com/office/powerpoint/2010/main" val="41633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Significantly Reduced Effluent TSS and Turbidity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9DDD7-E056-4856-ABF8-148043DB6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185" y="1264614"/>
            <a:ext cx="3876676" cy="364350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Based on a Two Sample </a:t>
            </a:r>
            <a:r>
              <a:rPr lang="en-US" sz="1800" i="1" dirty="0"/>
              <a:t>t</a:t>
            </a:r>
            <a:r>
              <a:rPr lang="en-US" sz="1800" dirty="0"/>
              <a:t>-Test, the mean TSS and turbidity are</a:t>
            </a:r>
            <a:r>
              <a:rPr lang="en-US" sz="1800" i="1" dirty="0"/>
              <a:t> significantly </a:t>
            </a:r>
            <a:r>
              <a:rPr lang="en-US" sz="1800" dirty="0"/>
              <a:t>different after DBF comes online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p-value (TSS): </a:t>
            </a:r>
            <a:r>
              <a:rPr lang="en-US" sz="1800" b="1" dirty="0"/>
              <a:t>4.5 x 10</a:t>
            </a:r>
            <a:r>
              <a:rPr lang="en-US" sz="1800" b="1" baseline="30000" dirty="0"/>
              <a:t>-212 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p-value (turbidity): </a:t>
            </a:r>
            <a:r>
              <a:rPr lang="en-US" sz="1800" b="1" dirty="0"/>
              <a:t>2.8 x 10</a:t>
            </a:r>
            <a:r>
              <a:rPr lang="en-US" sz="1800" b="1" baseline="30000" dirty="0"/>
              <a:t>-78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where p-value &lt; 0.05 is significant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513989-50B5-4286-BA11-1E00E57E2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3"/>
          <a:stretch/>
        </p:blipFill>
        <p:spPr>
          <a:xfrm>
            <a:off x="396550" y="1461124"/>
            <a:ext cx="4519847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56E048-5493-45FE-B9CE-CCBCE558A4A9}"/>
              </a:ext>
            </a:extLst>
          </p:cNvPr>
          <p:cNvSpPr/>
          <p:nvPr/>
        </p:nvSpPr>
        <p:spPr>
          <a:xfrm>
            <a:off x="795338" y="1264614"/>
            <a:ext cx="3035143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E8DFC-EEA2-4316-9703-41153B878E8A}"/>
              </a:ext>
            </a:extLst>
          </p:cNvPr>
          <p:cNvSpPr/>
          <p:nvPr/>
        </p:nvSpPr>
        <p:spPr>
          <a:xfrm>
            <a:off x="3830481" y="1264614"/>
            <a:ext cx="107101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</p:spTree>
    <p:extLst>
      <p:ext uri="{BB962C8B-B14F-4D97-AF65-F5344CB8AC3E}">
        <p14:creationId xmlns:p14="http://schemas.microsoft.com/office/powerpoint/2010/main" val="116941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033145"/>
            <a:ext cx="9144000" cy="1641475"/>
          </a:xfrm>
        </p:spPr>
        <p:txBody>
          <a:bodyPr/>
          <a:lstStyle/>
          <a:p>
            <a:r>
              <a:rPr lang="en-US" dirty="0"/>
              <a:t>Contaminants of Emerging Concern (CEC)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7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CEC and Pathogen Removal: Boxplots to Compare Filter Types and CEC Attributes</a:t>
            </a:r>
            <a:endParaRPr lang="en-US" dirty="0">
              <a:cs typeface="Arial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5125-3F35-46A2-8D28-AC5F63EB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6" y="1431116"/>
            <a:ext cx="5180524" cy="36576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99CAC0-775B-4F46-A673-EDAFD341DC34}"/>
              </a:ext>
            </a:extLst>
          </p:cNvPr>
          <p:cNvCxnSpPr>
            <a:cxnSpLocks/>
          </p:cNvCxnSpPr>
          <p:nvPr/>
        </p:nvCxnSpPr>
        <p:spPr>
          <a:xfrm>
            <a:off x="1007110" y="3521075"/>
            <a:ext cx="4523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031E73-BF14-4229-B31A-F0AAB691F053}"/>
              </a:ext>
            </a:extLst>
          </p:cNvPr>
          <p:cNvSpPr/>
          <p:nvPr/>
        </p:nvSpPr>
        <p:spPr>
          <a:xfrm>
            <a:off x="1419225" y="2921000"/>
            <a:ext cx="876300" cy="857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85AA4B-7502-4AE6-95AB-40543AD9F740}"/>
              </a:ext>
            </a:extLst>
          </p:cNvPr>
          <p:cNvCxnSpPr>
            <a:endCxn id="15" idx="3"/>
          </p:cNvCxnSpPr>
          <p:nvPr/>
        </p:nvCxnSpPr>
        <p:spPr>
          <a:xfrm>
            <a:off x="1419225" y="3349611"/>
            <a:ext cx="876300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9C75BD-5D4D-474F-AFF6-BB8A807F8FA9}"/>
              </a:ext>
            </a:extLst>
          </p:cNvPr>
          <p:cNvCxnSpPr>
            <a:cxnSpLocks/>
          </p:cNvCxnSpPr>
          <p:nvPr/>
        </p:nvCxnSpPr>
        <p:spPr>
          <a:xfrm flipV="1">
            <a:off x="1857375" y="2409825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85E31F-B7B3-4D34-8DD5-DF542E483937}"/>
              </a:ext>
            </a:extLst>
          </p:cNvPr>
          <p:cNvCxnSpPr>
            <a:cxnSpLocks/>
          </p:cNvCxnSpPr>
          <p:nvPr/>
        </p:nvCxnSpPr>
        <p:spPr>
          <a:xfrm flipV="1">
            <a:off x="1857375" y="3778222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675ED0B-87CE-4CB9-9C0A-5A4E72588A15}"/>
              </a:ext>
            </a:extLst>
          </p:cNvPr>
          <p:cNvSpPr/>
          <p:nvPr/>
        </p:nvSpPr>
        <p:spPr>
          <a:xfrm>
            <a:off x="1834515" y="1990711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3935B-E952-4684-9B91-02AE8519B905}"/>
              </a:ext>
            </a:extLst>
          </p:cNvPr>
          <p:cNvSpPr txBox="1"/>
          <p:nvPr/>
        </p:nvSpPr>
        <p:spPr>
          <a:xfrm>
            <a:off x="896631" y="1106141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Hypothetical data for SMF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FCEA87-5DDE-46F4-92DF-C2B7BBAFC50D}"/>
              </a:ext>
            </a:extLst>
          </p:cNvPr>
          <p:cNvSpPr txBox="1"/>
          <p:nvPr/>
        </p:nvSpPr>
        <p:spPr>
          <a:xfrm>
            <a:off x="5590700" y="3320897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No removal line</a:t>
            </a:r>
          </a:p>
        </p:txBody>
      </p:sp>
    </p:spTree>
    <p:extLst>
      <p:ext uri="{BB962C8B-B14F-4D97-AF65-F5344CB8AC3E}">
        <p14:creationId xmlns:p14="http://schemas.microsoft.com/office/powerpoint/2010/main" val="234017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CEC and Pathogen Removal: Boxplots to Compare Filter Types and CEC Attributes</a:t>
            </a:r>
            <a:endParaRPr lang="en-US" dirty="0">
              <a:cs typeface="Arial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5125-3F35-46A2-8D28-AC5F63EB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6" y="1431116"/>
            <a:ext cx="5180524" cy="36576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99CAC0-775B-4F46-A673-EDAFD341DC34}"/>
              </a:ext>
            </a:extLst>
          </p:cNvPr>
          <p:cNvCxnSpPr>
            <a:cxnSpLocks/>
          </p:cNvCxnSpPr>
          <p:nvPr/>
        </p:nvCxnSpPr>
        <p:spPr>
          <a:xfrm>
            <a:off x="1007110" y="3521075"/>
            <a:ext cx="4523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031E73-BF14-4229-B31A-F0AAB691F053}"/>
              </a:ext>
            </a:extLst>
          </p:cNvPr>
          <p:cNvSpPr/>
          <p:nvPr/>
        </p:nvSpPr>
        <p:spPr>
          <a:xfrm>
            <a:off x="1419225" y="2921000"/>
            <a:ext cx="876300" cy="857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85AA4B-7502-4AE6-95AB-40543AD9F740}"/>
              </a:ext>
            </a:extLst>
          </p:cNvPr>
          <p:cNvCxnSpPr>
            <a:endCxn id="15" idx="3"/>
          </p:cNvCxnSpPr>
          <p:nvPr/>
        </p:nvCxnSpPr>
        <p:spPr>
          <a:xfrm>
            <a:off x="1419225" y="3349611"/>
            <a:ext cx="876300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9C75BD-5D4D-474F-AFF6-BB8A807F8FA9}"/>
              </a:ext>
            </a:extLst>
          </p:cNvPr>
          <p:cNvCxnSpPr>
            <a:cxnSpLocks/>
          </p:cNvCxnSpPr>
          <p:nvPr/>
        </p:nvCxnSpPr>
        <p:spPr>
          <a:xfrm flipV="1">
            <a:off x="1857375" y="2409825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85E31F-B7B3-4D34-8DD5-DF542E483937}"/>
              </a:ext>
            </a:extLst>
          </p:cNvPr>
          <p:cNvCxnSpPr>
            <a:cxnSpLocks/>
          </p:cNvCxnSpPr>
          <p:nvPr/>
        </p:nvCxnSpPr>
        <p:spPr>
          <a:xfrm flipV="1">
            <a:off x="1857375" y="3778222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675ED0B-87CE-4CB9-9C0A-5A4E72588A15}"/>
              </a:ext>
            </a:extLst>
          </p:cNvPr>
          <p:cNvSpPr/>
          <p:nvPr/>
        </p:nvSpPr>
        <p:spPr>
          <a:xfrm>
            <a:off x="1834515" y="1990711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3935B-E952-4684-9B91-02AE8519B905}"/>
              </a:ext>
            </a:extLst>
          </p:cNvPr>
          <p:cNvSpPr txBox="1"/>
          <p:nvPr/>
        </p:nvSpPr>
        <p:spPr>
          <a:xfrm>
            <a:off x="896631" y="1106141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Hypothetical data for SMF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570320-175D-4692-8A91-D1017642410A}"/>
              </a:ext>
            </a:extLst>
          </p:cNvPr>
          <p:cNvCxnSpPr>
            <a:cxnSpLocks/>
          </p:cNvCxnSpPr>
          <p:nvPr/>
        </p:nvCxnSpPr>
        <p:spPr>
          <a:xfrm flipH="1">
            <a:off x="2355375" y="3349610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03654E-7782-49A5-91AE-863A6A3143DD}"/>
              </a:ext>
            </a:extLst>
          </p:cNvPr>
          <p:cNvCxnSpPr>
            <a:cxnSpLocks/>
          </p:cNvCxnSpPr>
          <p:nvPr/>
        </p:nvCxnSpPr>
        <p:spPr>
          <a:xfrm flipH="1">
            <a:off x="2355375" y="2917811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009D44-9791-41B5-970E-990253BC2A9C}"/>
              </a:ext>
            </a:extLst>
          </p:cNvPr>
          <p:cNvSpPr txBox="1"/>
          <p:nvPr/>
        </p:nvSpPr>
        <p:spPr>
          <a:xfrm>
            <a:off x="3171825" y="315168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median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5B09A-E80E-45EB-93DF-8E205863AE25}"/>
              </a:ext>
            </a:extLst>
          </p:cNvPr>
          <p:cNvSpPr txBox="1"/>
          <p:nvPr/>
        </p:nvSpPr>
        <p:spPr>
          <a:xfrm>
            <a:off x="3159025" y="357815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quartile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2CEAFB-4B13-469A-AB4E-B674B5574C79}"/>
              </a:ext>
            </a:extLst>
          </p:cNvPr>
          <p:cNvSpPr txBox="1"/>
          <p:nvPr/>
        </p:nvSpPr>
        <p:spPr>
          <a:xfrm>
            <a:off x="3159025" y="2710002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quartile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922D7D7-167A-4494-B4EC-A591A010726F}"/>
              </a:ext>
            </a:extLst>
          </p:cNvPr>
          <p:cNvCxnSpPr>
            <a:cxnSpLocks/>
          </p:cNvCxnSpPr>
          <p:nvPr/>
        </p:nvCxnSpPr>
        <p:spPr>
          <a:xfrm flipH="1">
            <a:off x="2355375" y="3768656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29B4EC-3B7E-4822-97BA-857A357A41B7}"/>
              </a:ext>
            </a:extLst>
          </p:cNvPr>
          <p:cNvCxnSpPr/>
          <p:nvPr/>
        </p:nvCxnSpPr>
        <p:spPr>
          <a:xfrm>
            <a:off x="4543425" y="2857500"/>
            <a:ext cx="0" cy="100012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824891-313A-4985-9780-668A8DFDB7CC}"/>
              </a:ext>
            </a:extLst>
          </p:cNvPr>
          <p:cNvSpPr txBox="1"/>
          <p:nvPr/>
        </p:nvSpPr>
        <p:spPr>
          <a:xfrm>
            <a:off x="4620634" y="314497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interquartile range</a:t>
            </a:r>
          </a:p>
        </p:txBody>
      </p:sp>
    </p:spTree>
    <p:extLst>
      <p:ext uri="{BB962C8B-B14F-4D97-AF65-F5344CB8AC3E}">
        <p14:creationId xmlns:p14="http://schemas.microsoft.com/office/powerpoint/2010/main" val="157608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CEC and Pathogen Removal: Boxplots to Compare Filter Types and CEC Attributes</a:t>
            </a:r>
            <a:endParaRPr lang="en-US" dirty="0">
              <a:cs typeface="Arial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5125-3F35-46A2-8D28-AC5F63EB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6" y="1431116"/>
            <a:ext cx="5180524" cy="36576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99CAC0-775B-4F46-A673-EDAFD341DC34}"/>
              </a:ext>
            </a:extLst>
          </p:cNvPr>
          <p:cNvCxnSpPr>
            <a:cxnSpLocks/>
          </p:cNvCxnSpPr>
          <p:nvPr/>
        </p:nvCxnSpPr>
        <p:spPr>
          <a:xfrm>
            <a:off x="1007110" y="3521075"/>
            <a:ext cx="4523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031E73-BF14-4229-B31A-F0AAB691F053}"/>
              </a:ext>
            </a:extLst>
          </p:cNvPr>
          <p:cNvSpPr/>
          <p:nvPr/>
        </p:nvSpPr>
        <p:spPr>
          <a:xfrm>
            <a:off x="1419225" y="2921000"/>
            <a:ext cx="876300" cy="857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85AA4B-7502-4AE6-95AB-40543AD9F740}"/>
              </a:ext>
            </a:extLst>
          </p:cNvPr>
          <p:cNvCxnSpPr>
            <a:endCxn id="15" idx="3"/>
          </p:cNvCxnSpPr>
          <p:nvPr/>
        </p:nvCxnSpPr>
        <p:spPr>
          <a:xfrm>
            <a:off x="1419225" y="3349611"/>
            <a:ext cx="876300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9C75BD-5D4D-474F-AFF6-BB8A807F8FA9}"/>
              </a:ext>
            </a:extLst>
          </p:cNvPr>
          <p:cNvCxnSpPr>
            <a:cxnSpLocks/>
          </p:cNvCxnSpPr>
          <p:nvPr/>
        </p:nvCxnSpPr>
        <p:spPr>
          <a:xfrm flipV="1">
            <a:off x="1857375" y="2409825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85E31F-B7B3-4D34-8DD5-DF542E483937}"/>
              </a:ext>
            </a:extLst>
          </p:cNvPr>
          <p:cNvCxnSpPr>
            <a:cxnSpLocks/>
          </p:cNvCxnSpPr>
          <p:nvPr/>
        </p:nvCxnSpPr>
        <p:spPr>
          <a:xfrm flipV="1">
            <a:off x="1857375" y="3778222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675ED0B-87CE-4CB9-9C0A-5A4E72588A15}"/>
              </a:ext>
            </a:extLst>
          </p:cNvPr>
          <p:cNvSpPr/>
          <p:nvPr/>
        </p:nvSpPr>
        <p:spPr>
          <a:xfrm>
            <a:off x="1834515" y="1990711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3935B-E952-4684-9B91-02AE8519B905}"/>
              </a:ext>
            </a:extLst>
          </p:cNvPr>
          <p:cNvSpPr txBox="1"/>
          <p:nvPr/>
        </p:nvSpPr>
        <p:spPr>
          <a:xfrm>
            <a:off x="896631" y="1106141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Hypothetical data for SMF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570320-175D-4692-8A91-D1017642410A}"/>
              </a:ext>
            </a:extLst>
          </p:cNvPr>
          <p:cNvCxnSpPr>
            <a:cxnSpLocks/>
          </p:cNvCxnSpPr>
          <p:nvPr/>
        </p:nvCxnSpPr>
        <p:spPr>
          <a:xfrm flipH="1">
            <a:off x="2355375" y="3349610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F6E5E-5B10-40D6-9AA9-EF0E284D672F}"/>
              </a:ext>
            </a:extLst>
          </p:cNvPr>
          <p:cNvCxnSpPr>
            <a:cxnSpLocks/>
          </p:cNvCxnSpPr>
          <p:nvPr/>
        </p:nvCxnSpPr>
        <p:spPr>
          <a:xfrm flipH="1">
            <a:off x="2355375" y="4286208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03654E-7782-49A5-91AE-863A6A3143DD}"/>
              </a:ext>
            </a:extLst>
          </p:cNvPr>
          <p:cNvCxnSpPr>
            <a:cxnSpLocks/>
          </p:cNvCxnSpPr>
          <p:nvPr/>
        </p:nvCxnSpPr>
        <p:spPr>
          <a:xfrm flipH="1">
            <a:off x="2355375" y="2917811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FF340D-AFD4-4D81-B501-E3AF59651A2A}"/>
              </a:ext>
            </a:extLst>
          </p:cNvPr>
          <p:cNvCxnSpPr>
            <a:cxnSpLocks/>
          </p:cNvCxnSpPr>
          <p:nvPr/>
        </p:nvCxnSpPr>
        <p:spPr>
          <a:xfrm flipH="1">
            <a:off x="2355375" y="2013569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009D44-9791-41B5-970E-990253BC2A9C}"/>
              </a:ext>
            </a:extLst>
          </p:cNvPr>
          <p:cNvSpPr txBox="1"/>
          <p:nvPr/>
        </p:nvSpPr>
        <p:spPr>
          <a:xfrm>
            <a:off x="3171825" y="315168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median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5B09A-E80E-45EB-93DF-8E205863AE25}"/>
              </a:ext>
            </a:extLst>
          </p:cNvPr>
          <p:cNvSpPr txBox="1"/>
          <p:nvPr/>
        </p:nvSpPr>
        <p:spPr>
          <a:xfrm>
            <a:off x="3159025" y="357815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quartile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2CEAFB-4B13-469A-AB4E-B674B5574C79}"/>
              </a:ext>
            </a:extLst>
          </p:cNvPr>
          <p:cNvSpPr txBox="1"/>
          <p:nvPr/>
        </p:nvSpPr>
        <p:spPr>
          <a:xfrm>
            <a:off x="3159025" y="2710002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quartile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922D7D7-167A-4494-B4EC-A591A010726F}"/>
              </a:ext>
            </a:extLst>
          </p:cNvPr>
          <p:cNvCxnSpPr>
            <a:cxnSpLocks/>
          </p:cNvCxnSpPr>
          <p:nvPr/>
        </p:nvCxnSpPr>
        <p:spPr>
          <a:xfrm flipH="1">
            <a:off x="2355375" y="3768656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C3EF2-FB62-47BF-852A-CE8E972641C4}"/>
              </a:ext>
            </a:extLst>
          </p:cNvPr>
          <p:cNvSpPr txBox="1"/>
          <p:nvPr/>
        </p:nvSpPr>
        <p:spPr>
          <a:xfrm>
            <a:off x="3205701" y="412016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1.5 times interquartile range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FCEA87-5DDE-46F4-92DF-C2B7BBAFC50D}"/>
              </a:ext>
            </a:extLst>
          </p:cNvPr>
          <p:cNvSpPr txBox="1"/>
          <p:nvPr/>
        </p:nvSpPr>
        <p:spPr>
          <a:xfrm>
            <a:off x="5590700" y="3320897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No removal line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EE5A62-1A87-4E1C-812C-949F0448ED88}"/>
              </a:ext>
            </a:extLst>
          </p:cNvPr>
          <p:cNvSpPr txBox="1"/>
          <p:nvPr/>
        </p:nvSpPr>
        <p:spPr>
          <a:xfrm>
            <a:off x="3171825" y="1825791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&gt; 1.5 interquartile range</a:t>
            </a:r>
          </a:p>
        </p:txBody>
      </p:sp>
    </p:spTree>
    <p:extLst>
      <p:ext uri="{BB962C8B-B14F-4D97-AF65-F5344CB8AC3E}">
        <p14:creationId xmlns:p14="http://schemas.microsoft.com/office/powerpoint/2010/main" val="357403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CEC and Pathogen Removal: Boxplots to Compare Filter Types and CEC Attributes</a:t>
            </a:r>
            <a:endParaRPr lang="en-US" dirty="0">
              <a:cs typeface="Arial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5125-3F35-46A2-8D28-AC5F63EB7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22"/>
          <a:stretch/>
        </p:blipFill>
        <p:spPr>
          <a:xfrm>
            <a:off x="382983" y="1621616"/>
            <a:ext cx="2200599" cy="36576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99CAC0-775B-4F46-A673-EDAFD341DC34}"/>
              </a:ext>
            </a:extLst>
          </p:cNvPr>
          <p:cNvCxnSpPr>
            <a:cxnSpLocks/>
          </p:cNvCxnSpPr>
          <p:nvPr/>
        </p:nvCxnSpPr>
        <p:spPr>
          <a:xfrm>
            <a:off x="971317" y="3711575"/>
            <a:ext cx="161226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031E73-BF14-4229-B31A-F0AAB691F053}"/>
              </a:ext>
            </a:extLst>
          </p:cNvPr>
          <p:cNvSpPr/>
          <p:nvPr/>
        </p:nvSpPr>
        <p:spPr>
          <a:xfrm>
            <a:off x="1383432" y="3111500"/>
            <a:ext cx="876300" cy="857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85AA4B-7502-4AE6-95AB-40543AD9F740}"/>
              </a:ext>
            </a:extLst>
          </p:cNvPr>
          <p:cNvCxnSpPr>
            <a:endCxn id="15" idx="3"/>
          </p:cNvCxnSpPr>
          <p:nvPr/>
        </p:nvCxnSpPr>
        <p:spPr>
          <a:xfrm>
            <a:off x="1383432" y="3540111"/>
            <a:ext cx="876300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9C75BD-5D4D-474F-AFF6-BB8A807F8FA9}"/>
              </a:ext>
            </a:extLst>
          </p:cNvPr>
          <p:cNvCxnSpPr>
            <a:cxnSpLocks/>
          </p:cNvCxnSpPr>
          <p:nvPr/>
        </p:nvCxnSpPr>
        <p:spPr>
          <a:xfrm flipV="1">
            <a:off x="1821582" y="2600325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85E31F-B7B3-4D34-8DD5-DF542E483937}"/>
              </a:ext>
            </a:extLst>
          </p:cNvPr>
          <p:cNvCxnSpPr>
            <a:cxnSpLocks/>
          </p:cNvCxnSpPr>
          <p:nvPr/>
        </p:nvCxnSpPr>
        <p:spPr>
          <a:xfrm flipV="1">
            <a:off x="1821582" y="3968722"/>
            <a:ext cx="0" cy="5079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675ED0B-87CE-4CB9-9C0A-5A4E72588A15}"/>
              </a:ext>
            </a:extLst>
          </p:cNvPr>
          <p:cNvSpPr/>
          <p:nvPr/>
        </p:nvSpPr>
        <p:spPr>
          <a:xfrm>
            <a:off x="1798722" y="2181211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3935B-E952-4684-9B91-02AE8519B905}"/>
              </a:ext>
            </a:extLst>
          </p:cNvPr>
          <p:cNvSpPr txBox="1"/>
          <p:nvPr/>
        </p:nvSpPr>
        <p:spPr>
          <a:xfrm>
            <a:off x="767447" y="129664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Hypothetical 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1BF74D3-823B-4276-8FEC-FD4197116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13343"/>
              </p:ext>
            </p:extLst>
          </p:nvPr>
        </p:nvGraphicFramePr>
        <p:xfrm>
          <a:off x="5475686" y="1990710"/>
          <a:ext cx="4339431" cy="2680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4153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446477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518801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3333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10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Poor Biodegradation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Meprobamate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Dilantin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Sulfamethoxazole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TCEP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TCPP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Carbamazepine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12423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Biodegradation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Salicylic Acid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Gemfibrozil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Ibuprofen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Acetaminophen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Bisphenol-A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Triclosan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Caffeine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Fluoxetine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5898727-D01F-4339-B40B-AC85A36A95FB}"/>
              </a:ext>
            </a:extLst>
          </p:cNvPr>
          <p:cNvSpPr/>
          <p:nvPr/>
        </p:nvSpPr>
        <p:spPr>
          <a:xfrm>
            <a:off x="6861404" y="2341038"/>
            <a:ext cx="1424198" cy="986667"/>
          </a:xfrm>
          <a:prstGeom prst="rect">
            <a:avLst/>
          </a:prstGeom>
          <a:solidFill>
            <a:srgbClr val="764781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B6D77-EAED-403D-8FBA-90CB3AD91934}"/>
              </a:ext>
            </a:extLst>
          </p:cNvPr>
          <p:cNvSpPr/>
          <p:nvPr/>
        </p:nvSpPr>
        <p:spPr>
          <a:xfrm>
            <a:off x="8285602" y="3327705"/>
            <a:ext cx="1529515" cy="1343752"/>
          </a:xfrm>
          <a:prstGeom prst="rect">
            <a:avLst/>
          </a:prstGeom>
          <a:solidFill>
            <a:srgbClr val="F8E86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2DF7A4-49EA-4DE2-B79A-02493EE252F2}"/>
              </a:ext>
            </a:extLst>
          </p:cNvPr>
          <p:cNvSpPr/>
          <p:nvPr/>
        </p:nvSpPr>
        <p:spPr>
          <a:xfrm>
            <a:off x="6861404" y="3327705"/>
            <a:ext cx="1424198" cy="1343752"/>
          </a:xfrm>
          <a:prstGeom prst="rect">
            <a:avLst/>
          </a:prstGeom>
          <a:solidFill>
            <a:srgbClr val="6BC69B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993043-138F-4964-9E15-D70F673A4FFA}"/>
              </a:ext>
            </a:extLst>
          </p:cNvPr>
          <p:cNvSpPr/>
          <p:nvPr/>
        </p:nvSpPr>
        <p:spPr>
          <a:xfrm>
            <a:off x="8285602" y="2341037"/>
            <a:ext cx="1529514" cy="986667"/>
          </a:xfrm>
          <a:prstGeom prst="rect">
            <a:avLst/>
          </a:prstGeom>
          <a:solidFill>
            <a:srgbClr val="688FAA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16762-9794-4247-89E8-97B8B1EE2821}"/>
              </a:ext>
            </a:extLst>
          </p:cNvPr>
          <p:cNvSpPr/>
          <p:nvPr/>
        </p:nvSpPr>
        <p:spPr>
          <a:xfrm>
            <a:off x="1383432" y="3865086"/>
            <a:ext cx="876300" cy="611623"/>
          </a:xfrm>
          <a:prstGeom prst="rect">
            <a:avLst/>
          </a:prstGeom>
          <a:solidFill>
            <a:srgbClr val="764781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4A6A8-0891-4272-BB8E-AEFB6443C90A}"/>
              </a:ext>
            </a:extLst>
          </p:cNvPr>
          <p:cNvSpPr/>
          <p:nvPr/>
        </p:nvSpPr>
        <p:spPr>
          <a:xfrm>
            <a:off x="1360853" y="2181210"/>
            <a:ext cx="898880" cy="1056029"/>
          </a:xfrm>
          <a:prstGeom prst="rect">
            <a:avLst/>
          </a:prstGeom>
          <a:solidFill>
            <a:srgbClr val="F8E86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DD7779-A826-4604-A444-DE19B3AB125E}"/>
              </a:ext>
            </a:extLst>
          </p:cNvPr>
          <p:cNvCxnSpPr>
            <a:cxnSpLocks/>
          </p:cNvCxnSpPr>
          <p:nvPr/>
        </p:nvCxnSpPr>
        <p:spPr>
          <a:xfrm flipH="1">
            <a:off x="2276991" y="4189073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DC3D4F-F737-4EC9-A0C6-9AE8D0B86B4A}"/>
              </a:ext>
            </a:extLst>
          </p:cNvPr>
          <p:cNvCxnSpPr>
            <a:cxnSpLocks/>
          </p:cNvCxnSpPr>
          <p:nvPr/>
        </p:nvCxnSpPr>
        <p:spPr>
          <a:xfrm flipH="1">
            <a:off x="2270342" y="2727713"/>
            <a:ext cx="8164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9F6813-12F6-481C-8773-6F0E5890605E}"/>
              </a:ext>
            </a:extLst>
          </p:cNvPr>
          <p:cNvSpPr txBox="1"/>
          <p:nvPr/>
        </p:nvSpPr>
        <p:spPr>
          <a:xfrm>
            <a:off x="3110700" y="2266048"/>
            <a:ext cx="203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Good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sorption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good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biodegradation?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84F3B2-E304-4122-A007-31EBF1E85B63}"/>
              </a:ext>
            </a:extLst>
          </p:cNvPr>
          <p:cNvSpPr txBox="1"/>
          <p:nvPr/>
        </p:nvSpPr>
        <p:spPr>
          <a:xfrm>
            <a:off x="3110700" y="3729359"/>
            <a:ext cx="193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Poor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sorption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poor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biodegradation?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55BE5B-332C-4E5D-8560-89F7C7FA70FF}"/>
              </a:ext>
            </a:extLst>
          </p:cNvPr>
          <p:cNvSpPr txBox="1"/>
          <p:nvPr/>
        </p:nvSpPr>
        <p:spPr>
          <a:xfrm>
            <a:off x="6041296" y="1333556"/>
            <a:ext cx="3735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Key analytes categorized by sorption and biodegradation</a:t>
            </a:r>
          </a:p>
        </p:txBody>
      </p:sp>
    </p:spTree>
    <p:extLst>
      <p:ext uri="{BB962C8B-B14F-4D97-AF65-F5344CB8AC3E}">
        <p14:creationId xmlns:p14="http://schemas.microsoft.com/office/powerpoint/2010/main" val="1880960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3DAD82-91D8-4BEF-852D-E2E700C5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88" y="1675320"/>
            <a:ext cx="4532959" cy="3200400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55B0FBF-3742-49D3-91AB-BB2CB82A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576" y="1578932"/>
            <a:ext cx="4532959" cy="3200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CE037F-5974-4917-8F3F-486EF07ACD4C}"/>
              </a:ext>
            </a:extLst>
          </p:cNvPr>
          <p:cNvCxnSpPr>
            <a:cxnSpLocks/>
          </p:cNvCxnSpPr>
          <p:nvPr/>
        </p:nvCxnSpPr>
        <p:spPr>
          <a:xfrm flipH="1" flipV="1">
            <a:off x="4721302" y="1934343"/>
            <a:ext cx="1114348" cy="2447157"/>
          </a:xfrm>
          <a:prstGeom prst="line">
            <a:avLst/>
          </a:prstGeom>
          <a:ln w="28575">
            <a:solidFill>
              <a:srgbClr val="C7CCD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7D9E1ED4-A996-427F-A7B2-F6449C75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76" y="470193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</a:rPr>
              <a:t>CECs Removal Near Zero </a:t>
            </a:r>
            <a:r>
              <a:rPr lang="en-US" u="sng" dirty="0">
                <a:ea typeface="MS PGothic"/>
              </a:rPr>
              <a:t>across Filtration </a:t>
            </a:r>
            <a:r>
              <a:rPr lang="en-US" dirty="0">
                <a:ea typeface="MS PGothic"/>
              </a:rPr>
              <a:t>for All Filter Types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86328E-C29A-45E1-962F-17D46B7F1611}"/>
              </a:ext>
            </a:extLst>
          </p:cNvPr>
          <p:cNvCxnSpPr>
            <a:cxnSpLocks/>
          </p:cNvCxnSpPr>
          <p:nvPr/>
        </p:nvCxnSpPr>
        <p:spPr>
          <a:xfrm>
            <a:off x="4721302" y="1730355"/>
            <a:ext cx="1114348" cy="135085"/>
          </a:xfrm>
          <a:prstGeom prst="line">
            <a:avLst/>
          </a:prstGeom>
          <a:ln w="28575">
            <a:solidFill>
              <a:srgbClr val="C7CCD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5A46AA-9EC7-48FD-A591-1AA34B4CAAA3}"/>
              </a:ext>
            </a:extLst>
          </p:cNvPr>
          <p:cNvSpPr/>
          <p:nvPr/>
        </p:nvSpPr>
        <p:spPr>
          <a:xfrm>
            <a:off x="982413" y="1730355"/>
            <a:ext cx="3738889" cy="19014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1264D25-636B-481C-B18A-CCC5D57871F0}"/>
              </a:ext>
            </a:extLst>
          </p:cNvPr>
          <p:cNvSpPr txBox="1">
            <a:spLocks/>
          </p:cNvSpPr>
          <p:nvPr/>
        </p:nvSpPr>
        <p:spPr>
          <a:xfrm>
            <a:off x="1073171" y="1336190"/>
            <a:ext cx="4006829" cy="28872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marR="0" indent="0" algn="l" defTabSz="685793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None/>
              <a:tabLst/>
              <a:defRPr sz="1200" b="1" i="0" kern="1200">
                <a:solidFill>
                  <a:schemeClr val="accent1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Full extent of removal data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546126-CA74-4494-990D-629DBAF68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279F1-BFB3-4F69-A6D7-112B60B70AC5}"/>
              </a:ext>
            </a:extLst>
          </p:cNvPr>
          <p:cNvSpPr/>
          <p:nvPr/>
        </p:nvSpPr>
        <p:spPr>
          <a:xfrm>
            <a:off x="5835651" y="1865440"/>
            <a:ext cx="3943350" cy="2516060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2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035873-9CE2-4635-9B81-20D466DB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Today’s Meeting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D5201-6AEA-4964-864F-8FEDF5F1D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8" y="1163783"/>
            <a:ext cx="9135762" cy="3979718"/>
          </a:xfrm>
        </p:spPr>
        <p:txBody>
          <a:bodyPr/>
          <a:lstStyle/>
          <a:p>
            <a:r>
              <a:rPr lang="en-US" sz="2000" dirty="0"/>
              <a:t>Review data analysis/results from filter study</a:t>
            </a:r>
          </a:p>
          <a:p>
            <a:r>
              <a:rPr lang="en-US" sz="2000" dirty="0"/>
              <a:t>Discuss plan for developing full paper and conference abstracts</a:t>
            </a:r>
          </a:p>
          <a:p>
            <a:r>
              <a:rPr lang="en-US" sz="2000" dirty="0"/>
              <a:t>Discuss plan and needs for board-level version of this presentation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251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0CD283F-2C65-4E71-BEA6-D23850F90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2" y="1345435"/>
            <a:ext cx="4727229" cy="333756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40B3403-EAF3-41A3-9449-6584849CB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304215"/>
              </p:ext>
            </p:extLst>
          </p:nvPr>
        </p:nvGraphicFramePr>
        <p:xfrm>
          <a:off x="5214142" y="1760014"/>
          <a:ext cx="4339431" cy="2680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1758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468872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518801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3333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10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Meprobamate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Dilantin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Sulfamethoxazole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TCEP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TCPP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Carbamazepine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12423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Salicylic Acid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Gemfibrozil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Ibuprofen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Acetaminophen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Bisphenol-A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Triclosan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Caffeine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Fluoxetine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  <p:sp>
        <p:nvSpPr>
          <p:cNvPr id="8" name="Title 5">
            <a:extLst>
              <a:ext uri="{FF2B5EF4-FFF2-40B4-BE49-F238E27FC236}">
                <a16:creationId xmlns:a16="http://schemas.microsoft.com/office/drawing/2014/main" id="{BDD0D3C0-D981-48E6-8AE5-B23FD992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89890"/>
            <a:ext cx="9132579" cy="525380"/>
          </a:xfrm>
        </p:spPr>
        <p:txBody>
          <a:bodyPr/>
          <a:lstStyle/>
          <a:p>
            <a:r>
              <a:rPr lang="en-US" dirty="0"/>
              <a:t>Based on Data Evaluation, Sorption Does Not Explain CEC Removal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C7388C-7C7E-4AF6-81D6-92344762B381}"/>
              </a:ext>
            </a:extLst>
          </p:cNvPr>
          <p:cNvSpPr/>
          <p:nvPr/>
        </p:nvSpPr>
        <p:spPr>
          <a:xfrm flipV="1">
            <a:off x="1974849" y="4529135"/>
            <a:ext cx="6640513" cy="756366"/>
          </a:xfrm>
          <a:custGeom>
            <a:avLst/>
            <a:gdLst>
              <a:gd name="connsiteX0" fmla="*/ 3300412 w 3300412"/>
              <a:gd name="connsiteY0" fmla="*/ 557356 h 557356"/>
              <a:gd name="connsiteX1" fmla="*/ 1714500 w 3300412"/>
              <a:gd name="connsiteY1" fmla="*/ 143 h 557356"/>
              <a:gd name="connsiteX2" fmla="*/ 0 w 3300412"/>
              <a:gd name="connsiteY2" fmla="*/ 514493 h 55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0412" h="557356">
                <a:moveTo>
                  <a:pt x="3300412" y="557356"/>
                </a:moveTo>
                <a:cubicBezTo>
                  <a:pt x="2782490" y="282321"/>
                  <a:pt x="2264569" y="7287"/>
                  <a:pt x="1714500" y="143"/>
                </a:cubicBezTo>
                <a:cubicBezTo>
                  <a:pt x="1164431" y="-7001"/>
                  <a:pt x="582215" y="253746"/>
                  <a:pt x="0" y="51449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A2CC66-BDA7-4A1A-AF4B-407565254CCE}"/>
              </a:ext>
            </a:extLst>
          </p:cNvPr>
          <p:cNvSpPr/>
          <p:nvPr/>
        </p:nvSpPr>
        <p:spPr>
          <a:xfrm flipV="1">
            <a:off x="3809999" y="3992669"/>
            <a:ext cx="3516707" cy="756366"/>
          </a:xfrm>
          <a:custGeom>
            <a:avLst/>
            <a:gdLst>
              <a:gd name="connsiteX0" fmla="*/ 3300412 w 3300412"/>
              <a:gd name="connsiteY0" fmla="*/ 557356 h 557356"/>
              <a:gd name="connsiteX1" fmla="*/ 1714500 w 3300412"/>
              <a:gd name="connsiteY1" fmla="*/ 143 h 557356"/>
              <a:gd name="connsiteX2" fmla="*/ 0 w 3300412"/>
              <a:gd name="connsiteY2" fmla="*/ 514493 h 55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0412" h="557356">
                <a:moveTo>
                  <a:pt x="3300412" y="557356"/>
                </a:moveTo>
                <a:cubicBezTo>
                  <a:pt x="2782490" y="282321"/>
                  <a:pt x="2264569" y="7287"/>
                  <a:pt x="1714500" y="143"/>
                </a:cubicBezTo>
                <a:cubicBezTo>
                  <a:pt x="1164431" y="-7001"/>
                  <a:pt x="582215" y="253746"/>
                  <a:pt x="0" y="51449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1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BC2A2A-8220-4EF9-8ABF-8D572F4E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" y="1429956"/>
            <a:ext cx="4727229" cy="33375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0D230E-7AFC-4C85-926A-16A3AC4C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222905"/>
              </p:ext>
            </p:extLst>
          </p:nvPr>
        </p:nvGraphicFramePr>
        <p:xfrm>
          <a:off x="5214142" y="1760014"/>
          <a:ext cx="4339431" cy="2680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4153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446477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518801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3333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10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Poor Biodegradation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Meprobamate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Dilantin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Sulfamethoxazole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TCEP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TCPP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Carbamazepine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12423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Biodegradation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Salicylic Acid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Gemfibrozil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Ibuprofen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Acetaminophen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Bisphenol-A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Triclosan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Caffeine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Fluoxetine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  <p:sp>
        <p:nvSpPr>
          <p:cNvPr id="7" name="Title 5">
            <a:extLst>
              <a:ext uri="{FF2B5EF4-FFF2-40B4-BE49-F238E27FC236}">
                <a16:creationId xmlns:a16="http://schemas.microsoft.com/office/drawing/2014/main" id="{D7A81BA1-221B-4BAA-B91B-359A6572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09036"/>
            <a:ext cx="9132579" cy="525380"/>
          </a:xfrm>
        </p:spPr>
        <p:txBody>
          <a:bodyPr/>
          <a:lstStyle/>
          <a:p>
            <a:r>
              <a:rPr lang="en-US" dirty="0"/>
              <a:t>Biodegradability Not Explanatory for Removal; Dynamic WW Flow and Concentration Impact Observed Removal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1ACBA4B-4057-46DE-80FA-E7CC7BB202D5}"/>
              </a:ext>
            </a:extLst>
          </p:cNvPr>
          <p:cNvSpPr/>
          <p:nvPr/>
        </p:nvSpPr>
        <p:spPr>
          <a:xfrm>
            <a:off x="3914775" y="2097113"/>
            <a:ext cx="1200150" cy="417487"/>
          </a:xfrm>
          <a:custGeom>
            <a:avLst/>
            <a:gdLst>
              <a:gd name="connsiteX0" fmla="*/ 1200150 w 1200150"/>
              <a:gd name="connsiteY0" fmla="*/ 417487 h 417487"/>
              <a:gd name="connsiteX1" fmla="*/ 785813 w 1200150"/>
              <a:gd name="connsiteY1" fmla="*/ 3150 h 417487"/>
              <a:gd name="connsiteX2" fmla="*/ 0 w 1200150"/>
              <a:gd name="connsiteY2" fmla="*/ 260325 h 41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417487">
                <a:moveTo>
                  <a:pt x="1200150" y="417487"/>
                </a:moveTo>
                <a:cubicBezTo>
                  <a:pt x="1092994" y="223415"/>
                  <a:pt x="985838" y="29344"/>
                  <a:pt x="785813" y="3150"/>
                </a:cubicBezTo>
                <a:cubicBezTo>
                  <a:pt x="585788" y="-23044"/>
                  <a:pt x="292894" y="118640"/>
                  <a:pt x="0" y="260325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EE37C96-B0A8-4659-9849-1B4C3CE7BA78}"/>
              </a:ext>
            </a:extLst>
          </p:cNvPr>
          <p:cNvSpPr/>
          <p:nvPr/>
        </p:nvSpPr>
        <p:spPr>
          <a:xfrm>
            <a:off x="1864519" y="4578502"/>
            <a:ext cx="4100512" cy="636835"/>
          </a:xfrm>
          <a:custGeom>
            <a:avLst/>
            <a:gdLst>
              <a:gd name="connsiteX0" fmla="*/ 4100512 w 4100512"/>
              <a:gd name="connsiteY0" fmla="*/ 0 h 636835"/>
              <a:gd name="connsiteX1" fmla="*/ 2143125 w 4100512"/>
              <a:gd name="connsiteY1" fmla="*/ 571500 h 636835"/>
              <a:gd name="connsiteX2" fmla="*/ 357187 w 4100512"/>
              <a:gd name="connsiteY2" fmla="*/ 571500 h 636835"/>
              <a:gd name="connsiteX3" fmla="*/ 0 w 4100512"/>
              <a:gd name="connsiteY3" fmla="*/ 100013 h 63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512" h="636835">
                <a:moveTo>
                  <a:pt x="4100512" y="0"/>
                </a:moveTo>
                <a:cubicBezTo>
                  <a:pt x="3433762" y="238125"/>
                  <a:pt x="2767012" y="476250"/>
                  <a:pt x="2143125" y="571500"/>
                </a:cubicBezTo>
                <a:cubicBezTo>
                  <a:pt x="1519238" y="666750"/>
                  <a:pt x="714374" y="650081"/>
                  <a:pt x="357187" y="571500"/>
                </a:cubicBezTo>
                <a:cubicBezTo>
                  <a:pt x="0" y="492919"/>
                  <a:pt x="0" y="296466"/>
                  <a:pt x="0" y="10001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81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9E1ED4-A996-427F-A7B2-F6449C75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10" y="574944"/>
            <a:ext cx="9132579" cy="525380"/>
          </a:xfrm>
        </p:spPr>
        <p:txBody>
          <a:bodyPr/>
          <a:lstStyle/>
          <a:p>
            <a:r>
              <a:rPr lang="en-US" dirty="0"/>
              <a:t>Sorption and Biodegradability Not Explanatory for Removal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E2F237-47B2-40AF-9181-8470690A6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598660"/>
              </p:ext>
            </p:extLst>
          </p:nvPr>
        </p:nvGraphicFramePr>
        <p:xfrm>
          <a:off x="5217384" y="1768821"/>
          <a:ext cx="4339431" cy="2680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4153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446477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518801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3333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Sorption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10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Poor Biodegradation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Meprobamate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Dilantin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Sulfamethoxazole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TCEP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TCPP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Carbamazepine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12423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Biodegradation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Salicylic Acid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Gemfibrozil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Ibuprofen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Acetaminophen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Bisphenol-A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Triclosan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Caffeine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Fluoxetine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A8E9372-3846-4483-BBEE-89FFD8BE24A8}"/>
              </a:ext>
            </a:extLst>
          </p:cNvPr>
          <p:cNvSpPr/>
          <p:nvPr/>
        </p:nvSpPr>
        <p:spPr>
          <a:xfrm>
            <a:off x="6603102" y="2119149"/>
            <a:ext cx="1424198" cy="986667"/>
          </a:xfrm>
          <a:prstGeom prst="rect">
            <a:avLst/>
          </a:prstGeom>
          <a:solidFill>
            <a:srgbClr val="764781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300D12-4143-4F84-BA6F-A00A764FB47C}"/>
              </a:ext>
            </a:extLst>
          </p:cNvPr>
          <p:cNvSpPr/>
          <p:nvPr/>
        </p:nvSpPr>
        <p:spPr>
          <a:xfrm>
            <a:off x="8027300" y="3105816"/>
            <a:ext cx="1529515" cy="1343752"/>
          </a:xfrm>
          <a:prstGeom prst="rect">
            <a:avLst/>
          </a:prstGeom>
          <a:solidFill>
            <a:srgbClr val="F8E86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F1B34-893D-49CE-9D4F-B6CAB0224929}"/>
              </a:ext>
            </a:extLst>
          </p:cNvPr>
          <p:cNvSpPr/>
          <p:nvPr/>
        </p:nvSpPr>
        <p:spPr>
          <a:xfrm>
            <a:off x="6603102" y="3105816"/>
            <a:ext cx="1424198" cy="1343752"/>
          </a:xfrm>
          <a:prstGeom prst="rect">
            <a:avLst/>
          </a:prstGeom>
          <a:solidFill>
            <a:srgbClr val="6BC69B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7062E8-1A93-4772-889E-36246DDAEA28}"/>
              </a:ext>
            </a:extLst>
          </p:cNvPr>
          <p:cNvSpPr/>
          <p:nvPr/>
        </p:nvSpPr>
        <p:spPr>
          <a:xfrm>
            <a:off x="8027300" y="2119148"/>
            <a:ext cx="1529514" cy="986667"/>
          </a:xfrm>
          <a:prstGeom prst="rect">
            <a:avLst/>
          </a:prstGeom>
          <a:solidFill>
            <a:srgbClr val="688FAA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25101C-DB59-4B7D-82EA-8E4505B00FBC}"/>
              </a:ext>
            </a:extLst>
          </p:cNvPr>
          <p:cNvCxnSpPr>
            <a:cxnSpLocks/>
          </p:cNvCxnSpPr>
          <p:nvPr/>
        </p:nvCxnSpPr>
        <p:spPr>
          <a:xfrm>
            <a:off x="829310" y="3571875"/>
            <a:ext cx="3939540" cy="0"/>
          </a:xfrm>
          <a:prstGeom prst="line">
            <a:avLst/>
          </a:prstGeom>
          <a:ln w="12700">
            <a:solidFill>
              <a:srgbClr val="FF0000">
                <a:alpha val="49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F6E9E0-AC04-4191-8B55-640B36175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38"/>
          <a:stretch/>
        </p:blipFill>
        <p:spPr>
          <a:xfrm>
            <a:off x="383273" y="1569208"/>
            <a:ext cx="4696727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89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creenshot, photo&#10;&#10;Description automatically generated">
            <a:extLst>
              <a:ext uri="{FF2B5EF4-FFF2-40B4-BE49-F238E27FC236}">
                <a16:creationId xmlns:a16="http://schemas.microsoft.com/office/drawing/2014/main" id="{1FAF28EC-F048-4BCF-B5B7-996A680E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618" y="1638441"/>
            <a:ext cx="4532959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417637"/>
            <a:ext cx="9132579" cy="525380"/>
          </a:xfrm>
        </p:spPr>
        <p:txBody>
          <a:bodyPr/>
          <a:lstStyle/>
          <a:p>
            <a:r>
              <a:rPr lang="en-US" dirty="0"/>
              <a:t>CECs Removal </a:t>
            </a:r>
            <a:r>
              <a:rPr lang="en-US" u="sng" dirty="0"/>
              <a:t>After Filtration</a:t>
            </a:r>
            <a:r>
              <a:rPr lang="en-US" dirty="0"/>
              <a:t> is Low Because Chloramines is Used Instead of Free Chlorine</a:t>
            </a:r>
          </a:p>
        </p:txBody>
      </p:sp>
      <p:pic>
        <p:nvPicPr>
          <p:cNvPr id="7" name="Picture 6" descr="A picture containing photo&#10;&#10;Description automatically generated">
            <a:extLst>
              <a:ext uri="{FF2B5EF4-FFF2-40B4-BE49-F238E27FC236}">
                <a16:creationId xmlns:a16="http://schemas.microsoft.com/office/drawing/2014/main" id="{31E9DF6E-7A18-471B-B6E0-617684EDC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60" y="1638441"/>
            <a:ext cx="4532960" cy="3200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5496AC-4F09-4EA8-A741-B8E51691E9F2}"/>
              </a:ext>
            </a:extLst>
          </p:cNvPr>
          <p:cNvCxnSpPr>
            <a:cxnSpLocks/>
          </p:cNvCxnSpPr>
          <p:nvPr/>
        </p:nvCxnSpPr>
        <p:spPr>
          <a:xfrm>
            <a:off x="4834656" y="1701794"/>
            <a:ext cx="759247" cy="0"/>
          </a:xfrm>
          <a:prstGeom prst="line">
            <a:avLst/>
          </a:prstGeom>
          <a:ln w="28575">
            <a:solidFill>
              <a:srgbClr val="C7CCD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63BE25-EC37-4700-AFA9-ACBC98EF59C4}"/>
              </a:ext>
            </a:extLst>
          </p:cNvPr>
          <p:cNvCxnSpPr>
            <a:cxnSpLocks/>
          </p:cNvCxnSpPr>
          <p:nvPr/>
        </p:nvCxnSpPr>
        <p:spPr>
          <a:xfrm flipH="1" flipV="1">
            <a:off x="4820619" y="1940183"/>
            <a:ext cx="690205" cy="2431100"/>
          </a:xfrm>
          <a:prstGeom prst="line">
            <a:avLst/>
          </a:prstGeom>
          <a:ln w="28575">
            <a:solidFill>
              <a:srgbClr val="C7CCD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55832C9-3589-4BBA-8A70-39842CFC8679}"/>
              </a:ext>
            </a:extLst>
          </p:cNvPr>
          <p:cNvSpPr/>
          <p:nvPr/>
        </p:nvSpPr>
        <p:spPr>
          <a:xfrm>
            <a:off x="977864" y="1701004"/>
            <a:ext cx="3838450" cy="239178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B11A3ED-F44E-4F7B-A0BB-8BDA34A5AF91}"/>
              </a:ext>
            </a:extLst>
          </p:cNvPr>
          <p:cNvSpPr txBox="1">
            <a:spLocks/>
          </p:cNvSpPr>
          <p:nvPr/>
        </p:nvSpPr>
        <p:spPr>
          <a:xfrm>
            <a:off x="977864" y="1343717"/>
            <a:ext cx="4006829" cy="28872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marR="0" indent="0" algn="l" defTabSz="685793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None/>
              <a:tabLst/>
              <a:defRPr sz="1200" b="1" i="0" kern="1200">
                <a:solidFill>
                  <a:schemeClr val="accent1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Full extent of removal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7A254-B158-498B-9A8D-DEFC385EAAE3}"/>
              </a:ext>
            </a:extLst>
          </p:cNvPr>
          <p:cNvSpPr/>
          <p:nvPr/>
        </p:nvSpPr>
        <p:spPr>
          <a:xfrm>
            <a:off x="5985721" y="1701003"/>
            <a:ext cx="3932183" cy="2723611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D22ED0B-AF1C-487F-8585-E9A161A4C5E8}"/>
              </a:ext>
            </a:extLst>
          </p:cNvPr>
          <p:cNvSpPr txBox="1">
            <a:spLocks/>
          </p:cNvSpPr>
          <p:nvPr/>
        </p:nvSpPr>
        <p:spPr>
          <a:xfrm>
            <a:off x="5975747" y="1349719"/>
            <a:ext cx="4006829" cy="28872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marR="0" indent="0" algn="l" defTabSz="685793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None/>
              <a:tabLst/>
              <a:defRPr sz="1200" b="1" i="0" kern="1200">
                <a:solidFill>
                  <a:schemeClr val="accent1"/>
                </a:solidFill>
                <a:latin typeface="+mj-lt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Zoomed in view of removal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6087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526030"/>
            <a:ext cx="9132579" cy="525380"/>
          </a:xfrm>
        </p:spPr>
        <p:txBody>
          <a:bodyPr/>
          <a:lstStyle/>
          <a:p>
            <a:r>
              <a:rPr lang="en-US" dirty="0"/>
              <a:t>It Is Unclear Whether Chlorine Oxidation Category Is Explanatory for Removal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C1E61D-DA01-4786-9775-08E9835D0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144563"/>
              </p:ext>
            </p:extLst>
          </p:nvPr>
        </p:nvGraphicFramePr>
        <p:xfrm>
          <a:off x="4888965" y="1676325"/>
          <a:ext cx="4463490" cy="260089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03238">
                  <a:extLst>
                    <a:ext uri="{9D8B030D-6E8A-4147-A177-3AD203B41FA5}">
                      <a16:colId xmlns:a16="http://schemas.microsoft.com/office/drawing/2014/main" val="119772559"/>
                    </a:ext>
                  </a:extLst>
                </a:gridCol>
                <a:gridCol w="1403238">
                  <a:extLst>
                    <a:ext uri="{9D8B030D-6E8A-4147-A177-3AD203B41FA5}">
                      <a16:colId xmlns:a16="http://schemas.microsoft.com/office/drawing/2014/main" val="2590784500"/>
                    </a:ext>
                  </a:extLst>
                </a:gridCol>
                <a:gridCol w="1657014">
                  <a:extLst>
                    <a:ext uri="{9D8B030D-6E8A-4147-A177-3AD203B41FA5}">
                      <a16:colId xmlns:a16="http://schemas.microsoft.com/office/drawing/2014/main" val="1216832334"/>
                    </a:ext>
                  </a:extLst>
                </a:gridCol>
              </a:tblGrid>
              <a:tr h="56753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Moderate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9510408"/>
                  </a:ext>
                </a:extLst>
              </a:tr>
              <a:tr h="2033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Carbamazepine 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Meprobamate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Fluoxetine 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Ibuprofen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TCEP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TCPP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Dilantin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Gemfibrozil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Salicylic Acid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Caffeine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Sulfamethoxazole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Acetaminophen 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Triclosan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972346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C463D1D-8B6E-42A7-8446-C24FD331C6A1}"/>
              </a:ext>
            </a:extLst>
          </p:cNvPr>
          <p:cNvSpPr/>
          <p:nvPr/>
        </p:nvSpPr>
        <p:spPr>
          <a:xfrm>
            <a:off x="4888964" y="2252992"/>
            <a:ext cx="1472929" cy="2024229"/>
          </a:xfrm>
          <a:prstGeom prst="rect">
            <a:avLst/>
          </a:prstGeom>
          <a:solidFill>
            <a:srgbClr val="ED959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88ECB-55FB-4AB6-BEA7-88F2D25A9D68}"/>
              </a:ext>
            </a:extLst>
          </p:cNvPr>
          <p:cNvSpPr/>
          <p:nvPr/>
        </p:nvSpPr>
        <p:spPr>
          <a:xfrm>
            <a:off x="6361894" y="2252993"/>
            <a:ext cx="1441053" cy="2024229"/>
          </a:xfrm>
          <a:prstGeom prst="rect">
            <a:avLst/>
          </a:prstGeom>
          <a:solidFill>
            <a:srgbClr val="46C96D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FDD470-DACF-4465-A018-0ED392264B04}"/>
              </a:ext>
            </a:extLst>
          </p:cNvPr>
          <p:cNvSpPr/>
          <p:nvPr/>
        </p:nvSpPr>
        <p:spPr>
          <a:xfrm>
            <a:off x="7802947" y="2252991"/>
            <a:ext cx="1549508" cy="2024229"/>
          </a:xfrm>
          <a:prstGeom prst="rect">
            <a:avLst/>
          </a:prstGeom>
          <a:solidFill>
            <a:srgbClr val="8AB4F9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DF4A658-5FF6-4B8A-BA3F-B22C3B2E0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56"/>
          <a:stretch/>
        </p:blipFill>
        <p:spPr>
          <a:xfrm>
            <a:off x="465014" y="1144544"/>
            <a:ext cx="392389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7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526030"/>
            <a:ext cx="9132579" cy="525380"/>
          </a:xfrm>
        </p:spPr>
        <p:txBody>
          <a:bodyPr/>
          <a:lstStyle/>
          <a:p>
            <a:r>
              <a:rPr lang="en-US" dirty="0"/>
              <a:t>It Is Unclear Whether Chlorine Oxidation Category Is Explanatory for Removal</a:t>
            </a:r>
            <a:br>
              <a:rPr lang="en-US" dirty="0"/>
            </a:br>
            <a:endParaRPr lang="en-US" b="0" dirty="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489245-9BB6-478E-965E-DD6007B07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53"/>
          <a:stretch/>
        </p:blipFill>
        <p:spPr>
          <a:xfrm>
            <a:off x="5074290" y="1144544"/>
            <a:ext cx="3929274" cy="3657600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B802B0-F76A-472E-A75F-266A9C024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56"/>
          <a:stretch/>
        </p:blipFill>
        <p:spPr>
          <a:xfrm>
            <a:off x="465014" y="1144544"/>
            <a:ext cx="392389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92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438434"/>
            <a:ext cx="9132579" cy="525380"/>
          </a:xfrm>
        </p:spPr>
        <p:txBody>
          <a:bodyPr/>
          <a:lstStyle/>
          <a:p>
            <a:r>
              <a:rPr lang="en-US" dirty="0"/>
              <a:t>Triclosan Is Consistently Removed by Chlorine Oxidation</a:t>
            </a:r>
            <a:br>
              <a:rPr lang="en-US" dirty="0"/>
            </a:br>
            <a:endParaRPr lang="en-US" b="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3E061C-CA14-4C3A-B550-220B98A0A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420" y="720219"/>
            <a:ext cx="6948180" cy="288722"/>
          </a:xfrm>
        </p:spPr>
        <p:txBody>
          <a:bodyPr/>
          <a:lstStyle/>
          <a:p>
            <a:r>
              <a:rPr lang="en-US" dirty="0"/>
              <a:t>Within the “Good Chlorine Oxidation” category, Triclosan has the best removal performance.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BB8ADA-46DB-4E41-8DFE-59D31AB5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63" y="1581272"/>
            <a:ext cx="4449561" cy="3141518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2D0F09-ACF2-49D1-A065-1B109D34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20943"/>
              </p:ext>
            </p:extLst>
          </p:nvPr>
        </p:nvGraphicFramePr>
        <p:xfrm>
          <a:off x="5064704" y="1851583"/>
          <a:ext cx="4463490" cy="260089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03238">
                  <a:extLst>
                    <a:ext uri="{9D8B030D-6E8A-4147-A177-3AD203B41FA5}">
                      <a16:colId xmlns:a16="http://schemas.microsoft.com/office/drawing/2014/main" val="119772559"/>
                    </a:ext>
                  </a:extLst>
                </a:gridCol>
                <a:gridCol w="1403238">
                  <a:extLst>
                    <a:ext uri="{9D8B030D-6E8A-4147-A177-3AD203B41FA5}">
                      <a16:colId xmlns:a16="http://schemas.microsoft.com/office/drawing/2014/main" val="2590784500"/>
                    </a:ext>
                  </a:extLst>
                </a:gridCol>
                <a:gridCol w="1657014">
                  <a:extLst>
                    <a:ext uri="{9D8B030D-6E8A-4147-A177-3AD203B41FA5}">
                      <a16:colId xmlns:a16="http://schemas.microsoft.com/office/drawing/2014/main" val="1216832334"/>
                    </a:ext>
                  </a:extLst>
                </a:gridCol>
              </a:tblGrid>
              <a:tr h="56753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Poor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Moderate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Good Chlorine Oxidation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9510408"/>
                  </a:ext>
                </a:extLst>
              </a:tr>
              <a:tr h="2033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Carbamazepine 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Meprobamate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Fluoxetine 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Ibuprofen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TCEP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TCPP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Dilantin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Gemfibrozil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Salicylic Acid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Caffeine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Sulfamethoxazole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Acetaminophen 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Triclosan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972346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4DFDC0BE-072E-420D-B9AE-8DDAFD236EB1}"/>
              </a:ext>
            </a:extLst>
          </p:cNvPr>
          <p:cNvSpPr/>
          <p:nvPr/>
        </p:nvSpPr>
        <p:spPr>
          <a:xfrm>
            <a:off x="5064703" y="2428250"/>
            <a:ext cx="1472929" cy="2024229"/>
          </a:xfrm>
          <a:prstGeom prst="rect">
            <a:avLst/>
          </a:prstGeom>
          <a:solidFill>
            <a:srgbClr val="ED959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DB55B1-D926-4188-88EA-A254ABDC35B2}"/>
              </a:ext>
            </a:extLst>
          </p:cNvPr>
          <p:cNvSpPr/>
          <p:nvPr/>
        </p:nvSpPr>
        <p:spPr>
          <a:xfrm>
            <a:off x="6537633" y="2428251"/>
            <a:ext cx="1441053" cy="2024229"/>
          </a:xfrm>
          <a:prstGeom prst="rect">
            <a:avLst/>
          </a:prstGeom>
          <a:solidFill>
            <a:srgbClr val="46C96D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60AAF-26A9-4628-BCD0-0FBAA776ED77}"/>
              </a:ext>
            </a:extLst>
          </p:cNvPr>
          <p:cNvSpPr/>
          <p:nvPr/>
        </p:nvSpPr>
        <p:spPr>
          <a:xfrm>
            <a:off x="7978686" y="2428249"/>
            <a:ext cx="1549508" cy="2024229"/>
          </a:xfrm>
          <a:prstGeom prst="rect">
            <a:avLst/>
          </a:prstGeom>
          <a:solidFill>
            <a:srgbClr val="8AB4F9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013DF6-668A-4924-B91A-13DCB9D62FC3}"/>
              </a:ext>
            </a:extLst>
          </p:cNvPr>
          <p:cNvSpPr/>
          <p:nvPr/>
        </p:nvSpPr>
        <p:spPr>
          <a:xfrm>
            <a:off x="8305799" y="3863340"/>
            <a:ext cx="800100" cy="312420"/>
          </a:xfrm>
          <a:prstGeom prst="rect">
            <a:avLst/>
          </a:prstGeom>
          <a:noFill/>
          <a:ln w="38100">
            <a:solidFill>
              <a:srgbClr val="756BB1">
                <a:alpha val="75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C48EA8-4EC5-4713-9C8D-705BFF52B3E3}"/>
              </a:ext>
            </a:extLst>
          </p:cNvPr>
          <p:cNvCxnSpPr>
            <a:cxnSpLocks/>
          </p:cNvCxnSpPr>
          <p:nvPr/>
        </p:nvCxnSpPr>
        <p:spPr>
          <a:xfrm flipH="1">
            <a:off x="3413759" y="4023360"/>
            <a:ext cx="4892040" cy="609177"/>
          </a:xfrm>
          <a:prstGeom prst="straightConnector1">
            <a:avLst/>
          </a:prstGeom>
          <a:ln w="34925">
            <a:solidFill>
              <a:srgbClr val="756BB1">
                <a:alpha val="75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029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443514"/>
            <a:ext cx="9144000" cy="820738"/>
          </a:xfrm>
        </p:spPr>
        <p:txBody>
          <a:bodyPr/>
          <a:lstStyle/>
          <a:p>
            <a:r>
              <a:rPr lang="en-US" dirty="0"/>
              <a:t>Pathogen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58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410209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</a:rPr>
              <a:t>Increased Removal of Pathogens Observed for DBF—Although Sample Sizes are Small</a:t>
            </a:r>
            <a:endParaRPr lang="en-US" dirty="0">
              <a:ea typeface="MS PGothic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8E11F-56D1-427A-AF24-DFF56064B2D8}"/>
              </a:ext>
            </a:extLst>
          </p:cNvPr>
          <p:cNvSpPr txBox="1"/>
          <p:nvPr/>
        </p:nvSpPr>
        <p:spPr>
          <a:xfrm>
            <a:off x="1273791" y="469775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EA1D7-5DEB-42DB-9494-6791EC3A49AB}"/>
              </a:ext>
            </a:extLst>
          </p:cNvPr>
          <p:cNvSpPr txBox="1"/>
          <p:nvPr/>
        </p:nvSpPr>
        <p:spPr>
          <a:xfrm>
            <a:off x="2520931" y="469775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DA0F9-6200-4742-808B-0B6FEC1532C0}"/>
              </a:ext>
            </a:extLst>
          </p:cNvPr>
          <p:cNvSpPr txBox="1"/>
          <p:nvPr/>
        </p:nvSpPr>
        <p:spPr>
          <a:xfrm>
            <a:off x="3768071" y="469775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87B78-7CAA-4C4D-9385-4FEFB5C94EEF}"/>
              </a:ext>
            </a:extLst>
          </p:cNvPr>
          <p:cNvSpPr txBox="1"/>
          <p:nvPr/>
        </p:nvSpPr>
        <p:spPr>
          <a:xfrm>
            <a:off x="6102331" y="469021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6342A-B7D0-4038-9B2D-58707BB9A988}"/>
              </a:ext>
            </a:extLst>
          </p:cNvPr>
          <p:cNvSpPr txBox="1"/>
          <p:nvPr/>
        </p:nvSpPr>
        <p:spPr>
          <a:xfrm>
            <a:off x="7349471" y="469021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4EE3A-C648-456B-9316-5FCED8971BDF}"/>
              </a:ext>
            </a:extLst>
          </p:cNvPr>
          <p:cNvSpPr txBox="1"/>
          <p:nvPr/>
        </p:nvSpPr>
        <p:spPr>
          <a:xfrm>
            <a:off x="8596611" y="469021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6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F2B514-CEFF-42FE-BDF0-04086C2A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" y="1376172"/>
            <a:ext cx="4532959" cy="32004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4654F6-E574-4D37-AFE3-D437E93A7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2" y="1376172"/>
            <a:ext cx="453295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43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178F80-F23D-4563-9789-F7396AA4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Reduction Correlates to Turbidity Breakthrough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2E82B2-985D-4D93-AC43-CBDCAE2F2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Unpublished data from Ian Douglas, City of Ottawa, Filter Study on Surface Water Treatment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18BA3-0F17-4FA1-8976-52BE1479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1592684"/>
            <a:ext cx="4949282" cy="3057525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84059B-10BA-48F3-824C-F36DB1BE9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3"/>
          <a:stretch/>
        </p:blipFill>
        <p:spPr>
          <a:xfrm>
            <a:off x="257212" y="1560594"/>
            <a:ext cx="4519847" cy="3657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71DBC6-65AF-4BB2-8B4B-374E557D142C}"/>
              </a:ext>
            </a:extLst>
          </p:cNvPr>
          <p:cNvSpPr/>
          <p:nvPr/>
        </p:nvSpPr>
        <p:spPr>
          <a:xfrm>
            <a:off x="670900" y="1364084"/>
            <a:ext cx="2896032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A70D65-96AB-42D7-B355-04DC9D093CA8}"/>
              </a:ext>
            </a:extLst>
          </p:cNvPr>
          <p:cNvSpPr/>
          <p:nvPr/>
        </p:nvSpPr>
        <p:spPr>
          <a:xfrm>
            <a:off x="3566932" y="1364084"/>
            <a:ext cx="1210127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174D6-FFEE-4B6A-8A7E-222B96EA9BF4}"/>
              </a:ext>
            </a:extLst>
          </p:cNvPr>
          <p:cNvCxnSpPr>
            <a:cxnSpLocks/>
          </p:cNvCxnSpPr>
          <p:nvPr/>
        </p:nvCxnSpPr>
        <p:spPr>
          <a:xfrm>
            <a:off x="5382943" y="1216791"/>
            <a:ext cx="1210127" cy="122637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53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6698463-9646-474A-BB2B-81CF15C4B3A1}"/>
              </a:ext>
            </a:extLst>
          </p:cNvPr>
          <p:cNvSpPr txBox="1">
            <a:spLocks/>
          </p:cNvSpPr>
          <p:nvPr/>
        </p:nvSpPr>
        <p:spPr>
          <a:xfrm>
            <a:off x="522604" y="381548"/>
            <a:ext cx="9132579" cy="5253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342896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 baseline="0">
                <a:solidFill>
                  <a:srgbClr val="39517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42896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685793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028690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371587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dirty="0">
                <a:cs typeface="Arial"/>
              </a:rPr>
              <a:t>Project History</a:t>
            </a:r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7D0B6D0-63FC-42FA-A01E-CC104C752115}"/>
              </a:ext>
            </a:extLst>
          </p:cNvPr>
          <p:cNvSpPr txBox="1">
            <a:spLocks/>
          </p:cNvSpPr>
          <p:nvPr/>
        </p:nvSpPr>
        <p:spPr>
          <a:xfrm>
            <a:off x="522604" y="928319"/>
            <a:ext cx="9135762" cy="364350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MS PGothic"/>
                <a:cs typeface="Arial"/>
              </a:rPr>
              <a:t>The Loxahatchee filter upgrade provided an opportunity to evaluate different filter types and their effectiveness in removal of TSS, pathogens, and contaminants of emerging concern (CECs)</a:t>
            </a:r>
          </a:p>
        </p:txBody>
      </p:sp>
      <p:pic>
        <p:nvPicPr>
          <p:cNvPr id="11" name="Picture 10" descr="A picture containing grass, outdoor, building&#10;&#10;Description automatically generated">
            <a:extLst>
              <a:ext uri="{FF2B5EF4-FFF2-40B4-BE49-F238E27FC236}">
                <a16:creationId xmlns:a16="http://schemas.microsoft.com/office/drawing/2014/main" id="{0A5A8DE2-0272-4CA6-B22B-D30CE35F8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8" t="14320" r="8336" b="17716"/>
          <a:stretch/>
        </p:blipFill>
        <p:spPr>
          <a:xfrm>
            <a:off x="5288022" y="2292400"/>
            <a:ext cx="4370344" cy="2300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33796-2271-4102-816A-092CBAEF0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44" b="17219"/>
          <a:stretch/>
        </p:blipFill>
        <p:spPr>
          <a:xfrm>
            <a:off x="224542" y="2292400"/>
            <a:ext cx="4647437" cy="23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79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443514"/>
            <a:ext cx="9144000" cy="820738"/>
          </a:xfrm>
        </p:spPr>
        <p:txBody>
          <a:bodyPr/>
          <a:lstStyle/>
          <a:p>
            <a:r>
              <a:rPr lang="en-US" dirty="0"/>
              <a:t>Concluding Thoughts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96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9E0BE14-0BAF-449D-80F1-ED9221EA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0" y="1035749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ea typeface="MS PGothic"/>
                <a:cs typeface="Arial"/>
              </a:rPr>
              <a:t>Improve filter performance for operational parameters like TSS and turbidity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5BCC4-67B4-452B-9CA7-5C3ADA98C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" r="13339" b="1"/>
          <a:stretch/>
        </p:blipFill>
        <p:spPr>
          <a:xfrm>
            <a:off x="504818" y="1690588"/>
            <a:ext cx="4291811" cy="3460808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7BEC2F87-44AB-4D53-9708-B2A0558C88E9}"/>
              </a:ext>
            </a:extLst>
          </p:cNvPr>
          <p:cNvSpPr txBox="1">
            <a:spLocks/>
          </p:cNvSpPr>
          <p:nvPr/>
        </p:nvSpPr>
        <p:spPr>
          <a:xfrm>
            <a:off x="5363372" y="2131390"/>
            <a:ext cx="3876676" cy="18976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Filter upgrade to DBF:</a:t>
            </a:r>
          </a:p>
          <a:p>
            <a:r>
              <a:rPr lang="en-US" sz="1800" b="1" dirty="0"/>
              <a:t>Increased TSS removal by 7.5%</a:t>
            </a:r>
          </a:p>
          <a:p>
            <a:r>
              <a:rPr lang="en-US" sz="1800" b="1" dirty="0"/>
              <a:t>Decreased effluent TSS by 40%</a:t>
            </a:r>
          </a:p>
          <a:p>
            <a:r>
              <a:rPr lang="en-US" sz="1800" b="1" dirty="0"/>
              <a:t>Decreased effluent turbidity by 25% </a:t>
            </a:r>
          </a:p>
        </p:txBody>
      </p:sp>
    </p:spTree>
    <p:extLst>
      <p:ext uri="{BB962C8B-B14F-4D97-AF65-F5344CB8AC3E}">
        <p14:creationId xmlns:p14="http://schemas.microsoft.com/office/powerpoint/2010/main" val="569960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9E0BE14-0BAF-449D-80F1-ED9221EA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0" y="1035749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>
                <a:ea typeface="MS PGothic"/>
                <a:cs typeface="Arial"/>
              </a:rPr>
              <a:t>Analyze the impact of filter upgrade on contaminants of concern (CECs) and pathogens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7BEC2F87-44AB-4D53-9708-B2A0558C88E9}"/>
              </a:ext>
            </a:extLst>
          </p:cNvPr>
          <p:cNvSpPr txBox="1">
            <a:spLocks/>
          </p:cNvSpPr>
          <p:nvPr/>
        </p:nvSpPr>
        <p:spPr>
          <a:xfrm>
            <a:off x="5363372" y="2131390"/>
            <a:ext cx="3876676" cy="18976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Filter upgrade to DBF:</a:t>
            </a:r>
          </a:p>
          <a:p>
            <a:r>
              <a:rPr lang="en-US" sz="1800" dirty="0"/>
              <a:t>Had no observable impact on CEC removal</a:t>
            </a:r>
          </a:p>
          <a:p>
            <a:r>
              <a:rPr lang="en-US" sz="1800" b="1" dirty="0"/>
              <a:t>Increased removal of </a:t>
            </a:r>
            <a:r>
              <a:rPr lang="en-US" sz="1800" b="1" i="1" dirty="0"/>
              <a:t>Cryptosporidium</a:t>
            </a:r>
            <a:r>
              <a:rPr lang="en-US" sz="1800" b="1" dirty="0"/>
              <a:t> and </a:t>
            </a:r>
            <a:r>
              <a:rPr lang="en-US" sz="1800" b="1" i="1" dirty="0"/>
              <a:t>Giardia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650C92-1E40-499F-ACE9-4883FFDB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79" y="1637852"/>
            <a:ext cx="453295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58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9E0BE14-0BAF-449D-80F1-ED9221EA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0" y="1035749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>
                <a:ea typeface="MS PGothic"/>
              </a:rPr>
              <a:t>Analyze </a:t>
            </a:r>
            <a:r>
              <a:rPr lang="en-US" dirty="0"/>
              <a:t>biodegradability and sorption to filter media and chlorine oxidation impacts removal of CECs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7BEC2F87-44AB-4D53-9708-B2A0558C88E9}"/>
              </a:ext>
            </a:extLst>
          </p:cNvPr>
          <p:cNvSpPr txBox="1">
            <a:spLocks/>
          </p:cNvSpPr>
          <p:nvPr/>
        </p:nvSpPr>
        <p:spPr>
          <a:xfrm>
            <a:off x="5472816" y="2272848"/>
            <a:ext cx="3657788" cy="18976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Neither biodegradability nor sorption category has an impact on CEC removal</a:t>
            </a:r>
            <a:endParaRPr lang="en-US" sz="1800" i="1" dirty="0"/>
          </a:p>
          <a:p>
            <a:pPr marL="0" indent="0">
              <a:buNone/>
            </a:pPr>
            <a:r>
              <a:rPr lang="en-US" sz="1800" dirty="0"/>
              <a:t>However, </a:t>
            </a:r>
            <a:r>
              <a:rPr lang="en-US" sz="1800" i="1" dirty="0"/>
              <a:t>chlorine </a:t>
            </a:r>
            <a:r>
              <a:rPr lang="en-US" sz="1800" i="1"/>
              <a:t>oxidation category may </a:t>
            </a:r>
            <a:r>
              <a:rPr lang="en-US" sz="1800" i="1" dirty="0"/>
              <a:t>have an impact</a:t>
            </a:r>
            <a:r>
              <a:rPr lang="en-US" sz="1800" dirty="0"/>
              <a:t> on CEC removal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A6FE9-DE22-4B34-AC84-6650E0772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54"/>
          <a:stretch/>
        </p:blipFill>
        <p:spPr>
          <a:xfrm>
            <a:off x="436927" y="1678613"/>
            <a:ext cx="4511311" cy="2772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2C558-E9E9-4324-84DB-787F2FCAFD61}"/>
              </a:ext>
            </a:extLst>
          </p:cNvPr>
          <p:cNvSpPr txBox="1"/>
          <p:nvPr/>
        </p:nvSpPr>
        <p:spPr>
          <a:xfrm>
            <a:off x="904875" y="4451147"/>
            <a:ext cx="1455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64781"/>
                </a:solidFill>
                <a:latin typeface="+mn-lt"/>
              </a:rPr>
              <a:t>Poor sorption, </a:t>
            </a:r>
          </a:p>
          <a:p>
            <a:r>
              <a:rPr lang="en-US" sz="1100" dirty="0">
                <a:solidFill>
                  <a:srgbClr val="764781"/>
                </a:solidFill>
                <a:latin typeface="+mn-lt"/>
              </a:rPr>
              <a:t>Poor biodegradation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2B63B-AC92-4D74-89A7-76651ABE0AA5}"/>
              </a:ext>
            </a:extLst>
          </p:cNvPr>
          <p:cNvSpPr txBox="1"/>
          <p:nvPr/>
        </p:nvSpPr>
        <p:spPr>
          <a:xfrm>
            <a:off x="1785199" y="4818990"/>
            <a:ext cx="1455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688FAA"/>
                </a:solidFill>
                <a:latin typeface="+mn-lt"/>
              </a:rPr>
              <a:t>Good sorption, </a:t>
            </a:r>
          </a:p>
          <a:p>
            <a:r>
              <a:rPr lang="en-US" sz="1100" dirty="0">
                <a:solidFill>
                  <a:srgbClr val="688FAA"/>
                </a:solidFill>
                <a:latin typeface="+mn-lt"/>
              </a:rPr>
              <a:t>Poor biodegradation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83D3C-767D-4DA4-9BA9-19F8F2A2F690}"/>
              </a:ext>
            </a:extLst>
          </p:cNvPr>
          <p:cNvSpPr txBox="1"/>
          <p:nvPr/>
        </p:nvSpPr>
        <p:spPr>
          <a:xfrm>
            <a:off x="2746178" y="4470693"/>
            <a:ext cx="1502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6BC69B"/>
                </a:solidFill>
                <a:latin typeface="+mn-lt"/>
              </a:rPr>
              <a:t>Poor sorption, </a:t>
            </a:r>
          </a:p>
          <a:p>
            <a:r>
              <a:rPr lang="en-US" sz="1100" dirty="0">
                <a:solidFill>
                  <a:srgbClr val="6BC69B"/>
                </a:solidFill>
                <a:latin typeface="+mn-lt"/>
              </a:rPr>
              <a:t>Good biodegradation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C59A7-F98A-4437-9BE8-128CAB1E9208}"/>
              </a:ext>
            </a:extLst>
          </p:cNvPr>
          <p:cNvSpPr txBox="1"/>
          <p:nvPr/>
        </p:nvSpPr>
        <p:spPr>
          <a:xfrm>
            <a:off x="3783853" y="4843226"/>
            <a:ext cx="1502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Good sorption, </a:t>
            </a:r>
          </a:p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Good biodegradation</a:t>
            </a:r>
          </a:p>
        </p:txBody>
      </p:sp>
    </p:spTree>
    <p:extLst>
      <p:ext uri="{BB962C8B-B14F-4D97-AF65-F5344CB8AC3E}">
        <p14:creationId xmlns:p14="http://schemas.microsoft.com/office/powerpoint/2010/main" val="4153282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443514"/>
            <a:ext cx="9144000" cy="820738"/>
          </a:xfrm>
        </p:spPr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5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Significantly Reduced TSS and Turbidity Based on Two-Sample </a:t>
            </a:r>
            <a:r>
              <a:rPr lang="en-US" i="1" dirty="0">
                <a:ea typeface="MS PGothic"/>
                <a:cs typeface="Arial"/>
              </a:rPr>
              <a:t>t </a:t>
            </a:r>
            <a:r>
              <a:rPr lang="en-US" dirty="0">
                <a:ea typeface="MS PGothic"/>
                <a:cs typeface="Arial"/>
              </a:rPr>
              <a:t>Test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A5135A-BCF8-40B5-A9CE-42412F40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3"/>
          <a:stretch/>
        </p:blipFill>
        <p:spPr>
          <a:xfrm>
            <a:off x="519420" y="1432816"/>
            <a:ext cx="4145838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923924" y="1232524"/>
            <a:ext cx="1857375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637369" y="1232524"/>
            <a:ext cx="858431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0F41-475D-41E8-8DDB-C4D81C41663E}"/>
              </a:ext>
            </a:extLst>
          </p:cNvPr>
          <p:cNvSpPr/>
          <p:nvPr/>
        </p:nvSpPr>
        <p:spPr>
          <a:xfrm>
            <a:off x="2778938" y="1232524"/>
            <a:ext cx="858431" cy="228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799284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Significantly Reduced TSS and Turbidity Based on Two-Sample </a:t>
            </a:r>
            <a:r>
              <a:rPr lang="en-US" i="1" dirty="0">
                <a:ea typeface="MS PGothic"/>
                <a:cs typeface="Arial"/>
              </a:rPr>
              <a:t>t </a:t>
            </a:r>
            <a:r>
              <a:rPr lang="en-US" dirty="0">
                <a:ea typeface="MS PGothic"/>
                <a:cs typeface="Arial"/>
              </a:rPr>
              <a:t>Test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A5135A-BCF8-40B5-A9CE-42412F40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3"/>
          <a:stretch/>
        </p:blipFill>
        <p:spPr>
          <a:xfrm>
            <a:off x="519420" y="1432816"/>
            <a:ext cx="4145838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923924" y="1232524"/>
            <a:ext cx="1857375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637369" y="1232524"/>
            <a:ext cx="858431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0F41-475D-41E8-8DDB-C4D81C41663E}"/>
              </a:ext>
            </a:extLst>
          </p:cNvPr>
          <p:cNvSpPr/>
          <p:nvPr/>
        </p:nvSpPr>
        <p:spPr>
          <a:xfrm>
            <a:off x="2778938" y="1232524"/>
            <a:ext cx="858431" cy="228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Transition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1402FD6-E53D-4EC1-B7C8-3F60DCDBE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41"/>
          <a:stretch/>
        </p:blipFill>
        <p:spPr>
          <a:xfrm>
            <a:off x="4919353" y="1432816"/>
            <a:ext cx="4142326" cy="3657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3E6B1E-A0B2-4B6E-B400-EDF1E51407E6}"/>
              </a:ext>
            </a:extLst>
          </p:cNvPr>
          <p:cNvSpPr/>
          <p:nvPr/>
        </p:nvSpPr>
        <p:spPr>
          <a:xfrm>
            <a:off x="5305424" y="1232524"/>
            <a:ext cx="1857375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36B62-AD82-407F-A28F-69F7B82E847A}"/>
              </a:ext>
            </a:extLst>
          </p:cNvPr>
          <p:cNvSpPr/>
          <p:nvPr/>
        </p:nvSpPr>
        <p:spPr>
          <a:xfrm>
            <a:off x="8018869" y="1232524"/>
            <a:ext cx="858431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91B18E-E440-4DF8-8F24-04C1A963C8CF}"/>
              </a:ext>
            </a:extLst>
          </p:cNvPr>
          <p:cNvSpPr/>
          <p:nvPr/>
        </p:nvSpPr>
        <p:spPr>
          <a:xfrm>
            <a:off x="7160438" y="1232524"/>
            <a:ext cx="858431" cy="228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47D89C-A841-46FE-B3CF-4C51751BD98F}"/>
              </a:ext>
            </a:extLst>
          </p:cNvPr>
          <p:cNvSpPr/>
          <p:nvPr/>
        </p:nvSpPr>
        <p:spPr>
          <a:xfrm>
            <a:off x="519420" y="1028700"/>
            <a:ext cx="4215554" cy="40617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48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Upgrading to DBF Significantly Reduced TSS and Turbidity Based on Two-Sample </a:t>
            </a:r>
            <a:r>
              <a:rPr lang="en-US" i="1" dirty="0">
                <a:ea typeface="MS PGothic"/>
                <a:cs typeface="Arial"/>
              </a:rPr>
              <a:t>t </a:t>
            </a:r>
            <a:r>
              <a:rPr lang="en-US" dirty="0">
                <a:ea typeface="MS PGothic"/>
                <a:cs typeface="Arial"/>
              </a:rPr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9DDD7-E056-4856-ABF8-148043DB6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0" y="1527799"/>
            <a:ext cx="3876676" cy="36435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a Two Sample </a:t>
            </a:r>
            <a:r>
              <a:rPr lang="en-US" i="1" dirty="0"/>
              <a:t>t</a:t>
            </a:r>
            <a:r>
              <a:rPr lang="en-US" dirty="0"/>
              <a:t>-Test, the mean TSS and turbidity are</a:t>
            </a:r>
            <a:r>
              <a:rPr lang="en-US" i="1" dirty="0"/>
              <a:t> significantly </a:t>
            </a:r>
            <a:r>
              <a:rPr lang="en-US" dirty="0"/>
              <a:t>different after DBF comes online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p-value (TSS): </a:t>
            </a:r>
            <a:r>
              <a:rPr lang="en-US" b="1" dirty="0"/>
              <a:t>1.06 x 10</a:t>
            </a:r>
            <a:r>
              <a:rPr lang="en-US" b="1" baseline="30000" dirty="0"/>
              <a:t>-42 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p-value (turbidity): </a:t>
            </a:r>
            <a:r>
              <a:rPr lang="en-US" b="1" dirty="0"/>
              <a:t>1.48 x 10</a:t>
            </a:r>
            <a:r>
              <a:rPr lang="en-US" b="1" baseline="30000" dirty="0"/>
              <a:t>-61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where p-value &lt; 0.05 is significant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A5135A-BCF8-40B5-A9CE-42412F40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3"/>
          <a:stretch/>
        </p:blipFill>
        <p:spPr>
          <a:xfrm>
            <a:off x="519420" y="1432816"/>
            <a:ext cx="4145838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B6DC39-36A2-4DC8-9769-43213C1B4D8A}"/>
              </a:ext>
            </a:extLst>
          </p:cNvPr>
          <p:cNvSpPr/>
          <p:nvPr/>
        </p:nvSpPr>
        <p:spPr>
          <a:xfrm>
            <a:off x="923924" y="1232524"/>
            <a:ext cx="1857375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2247B-43D0-4546-B568-C8542B7D39DD}"/>
              </a:ext>
            </a:extLst>
          </p:cNvPr>
          <p:cNvSpPr/>
          <p:nvPr/>
        </p:nvSpPr>
        <p:spPr>
          <a:xfrm>
            <a:off x="3637369" y="1232524"/>
            <a:ext cx="858431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0F41-475D-41E8-8DDB-C4D81C41663E}"/>
              </a:ext>
            </a:extLst>
          </p:cNvPr>
          <p:cNvSpPr/>
          <p:nvPr/>
        </p:nvSpPr>
        <p:spPr>
          <a:xfrm>
            <a:off x="2778938" y="1232524"/>
            <a:ext cx="858431" cy="228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2702282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50" y="308685"/>
            <a:ext cx="9132579" cy="525380"/>
          </a:xfrm>
        </p:spPr>
        <p:txBody>
          <a:bodyPr/>
          <a:lstStyle/>
          <a:p>
            <a:r>
              <a:rPr lang="en-US" dirty="0"/>
              <a:t>Methodology and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55EC9-DD53-4318-91D7-98A94531D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50" y="949526"/>
            <a:ext cx="8665334" cy="179418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Non-detects</a:t>
            </a:r>
            <a:r>
              <a:rPr lang="en-US" dirty="0"/>
              <a:t> are set to the minimum reporting level (MRL) of instrument.</a:t>
            </a:r>
          </a:p>
          <a:p>
            <a:pPr marL="0" indent="0">
              <a:buNone/>
            </a:pPr>
            <a:r>
              <a:rPr lang="en-US" b="1" dirty="0"/>
              <a:t>Flow split assumption</a:t>
            </a:r>
            <a:r>
              <a:rPr lang="en-US" dirty="0"/>
              <a:t>: based on SCADA data, calculations were made assuming an average of 1.71 MGD to traveling bed filters and 6.25 MGD to synthetic media filters.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b="1" dirty="0"/>
              <a:t>triplicate data</a:t>
            </a:r>
            <a:r>
              <a:rPr lang="en-US" dirty="0"/>
              <a:t>, the mean value was used (analysis of variability shown below).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71AA8F-50DB-447F-85FC-34FFD2DC3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4" y="2585660"/>
            <a:ext cx="3626367" cy="256032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853312-A59B-473B-A88D-6CB57DD2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91" y="2585660"/>
            <a:ext cx="362636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8EA183-B80E-48C5-9A42-D5398623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9" y="1044292"/>
            <a:ext cx="5530210" cy="3904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D3E8CA-8995-4080-9B95-BC6B217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26378"/>
            <a:ext cx="9132579" cy="525380"/>
          </a:xfrm>
        </p:spPr>
        <p:txBody>
          <a:bodyPr/>
          <a:lstStyle/>
          <a:p>
            <a:r>
              <a:rPr lang="en-US" dirty="0"/>
              <a:t>DBF Shows Slight Increase in  Average Turbidity Removal Compared to SMF and TBF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6ACEB-FA13-4671-8ACB-5A6AC087AE86}"/>
              </a:ext>
            </a:extLst>
          </p:cNvPr>
          <p:cNvSpPr txBox="1"/>
          <p:nvPr/>
        </p:nvSpPr>
        <p:spPr>
          <a:xfrm>
            <a:off x="3310871" y="4971976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209FD-C641-430A-B737-CDB18664EF82}"/>
              </a:ext>
            </a:extLst>
          </p:cNvPr>
          <p:cNvSpPr txBox="1"/>
          <p:nvPr/>
        </p:nvSpPr>
        <p:spPr>
          <a:xfrm>
            <a:off x="4822171" y="4971976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5CD9A-2456-40FF-A91A-74E408E60926}"/>
              </a:ext>
            </a:extLst>
          </p:cNvPr>
          <p:cNvSpPr txBox="1"/>
          <p:nvPr/>
        </p:nvSpPr>
        <p:spPr>
          <a:xfrm>
            <a:off x="6333471" y="4949788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 = 15</a:t>
            </a:r>
          </a:p>
        </p:txBody>
      </p:sp>
    </p:spTree>
    <p:extLst>
      <p:ext uri="{BB962C8B-B14F-4D97-AF65-F5344CB8AC3E}">
        <p14:creationId xmlns:p14="http://schemas.microsoft.com/office/powerpoint/2010/main" val="275593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55EC9-DD53-4318-91D7-98A94531D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19" y="2060862"/>
            <a:ext cx="3774708" cy="5253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Phase 1: Traveling Bed Filters (TBF) and Synthetic Media Filters (SMF)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ADC770-4A1C-4ADE-893F-74FE1B70833A}"/>
              </a:ext>
            </a:extLst>
          </p:cNvPr>
          <p:cNvCxnSpPr>
            <a:cxnSpLocks/>
          </p:cNvCxnSpPr>
          <p:nvPr/>
        </p:nvCxnSpPr>
        <p:spPr>
          <a:xfrm>
            <a:off x="423219" y="3495187"/>
            <a:ext cx="8914512" cy="0"/>
          </a:xfrm>
          <a:prstGeom prst="straightConnector1">
            <a:avLst/>
          </a:prstGeom>
          <a:ln w="69850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294483E-BFCD-41BA-9F66-06A3DA036AA1}"/>
              </a:ext>
            </a:extLst>
          </p:cNvPr>
          <p:cNvSpPr/>
          <p:nvPr/>
        </p:nvSpPr>
        <p:spPr>
          <a:xfrm>
            <a:off x="430519" y="2704413"/>
            <a:ext cx="2364457" cy="6602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CEC Sampling: Jan – Apr 2016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698463-9646-474A-BB2B-81CF15C4B3A1}"/>
              </a:ext>
            </a:extLst>
          </p:cNvPr>
          <p:cNvSpPr txBox="1">
            <a:spLocks/>
          </p:cNvSpPr>
          <p:nvPr/>
        </p:nvSpPr>
        <p:spPr>
          <a:xfrm>
            <a:off x="522604" y="381548"/>
            <a:ext cx="9132579" cy="5253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342896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 baseline="0">
                <a:solidFill>
                  <a:srgbClr val="395173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defTabSz="342896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42896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685793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028690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371587" algn="ctr" defTabSz="342896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dirty="0">
                <a:cs typeface="Arial"/>
              </a:rPr>
              <a:t>Project History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FF824B-BB30-4157-BF30-31B1BCFD89CF}"/>
              </a:ext>
            </a:extLst>
          </p:cNvPr>
          <p:cNvSpPr/>
          <p:nvPr/>
        </p:nvSpPr>
        <p:spPr>
          <a:xfrm>
            <a:off x="4581307" y="4182298"/>
            <a:ext cx="4756424" cy="6602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CEC Sampling: Mar 2018 – May 2019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97369A4-6DD0-4159-922C-A45962D12714}"/>
              </a:ext>
            </a:extLst>
          </p:cNvPr>
          <p:cNvSpPr txBox="1">
            <a:spLocks/>
          </p:cNvSpPr>
          <p:nvPr/>
        </p:nvSpPr>
        <p:spPr>
          <a:xfrm>
            <a:off x="4585426" y="3656918"/>
            <a:ext cx="9135762" cy="5253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Phase 2: Upgrade to Deep Bed Filters (DBF)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F5180AD-FAE5-4A3E-8875-8FDE28506B8F}"/>
              </a:ext>
            </a:extLst>
          </p:cNvPr>
          <p:cNvSpPr txBox="1">
            <a:spLocks/>
          </p:cNvSpPr>
          <p:nvPr/>
        </p:nvSpPr>
        <p:spPr>
          <a:xfrm>
            <a:off x="423219" y="3673777"/>
            <a:ext cx="2242804" cy="5253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Timeline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7D0B6D0-63FC-42FA-A01E-CC104C752115}"/>
              </a:ext>
            </a:extLst>
          </p:cNvPr>
          <p:cNvSpPr txBox="1">
            <a:spLocks/>
          </p:cNvSpPr>
          <p:nvPr/>
        </p:nvSpPr>
        <p:spPr>
          <a:xfrm>
            <a:off x="522604" y="928319"/>
            <a:ext cx="9135762" cy="364350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173736" marR="0" indent="-173736" algn="l" defTabSz="68579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35433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200" b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37210" marR="0" indent="-17145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75000"/>
                  <a:lumOff val="25000"/>
                </a:srgbClr>
              </a:buClr>
              <a:buSzPct val="105000"/>
              <a:buFont typeface="Arial" panose="020B0604020202020204" pitchFamily="34" charset="0"/>
              <a:buChar char="•"/>
              <a:tabLst/>
              <a:defRPr sz="1100" b="0" i="1" kern="1200">
                <a:solidFill>
                  <a:schemeClr val="accent6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0138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543035" indent="-171448" algn="l" defTabSz="342896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88593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34289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MS PGothic"/>
                <a:cs typeface="Arial"/>
              </a:rPr>
              <a:t>The Loxahatchee filter upgrade provided an opportunity to evaluate different filter types and their effectiveness in removal of TSS, pathogens, and contaminants of emerging concern (CECs)</a:t>
            </a:r>
          </a:p>
        </p:txBody>
      </p:sp>
    </p:spTree>
    <p:extLst>
      <p:ext uri="{BB962C8B-B14F-4D97-AF65-F5344CB8AC3E}">
        <p14:creationId xmlns:p14="http://schemas.microsoft.com/office/powerpoint/2010/main" val="370505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5B3EA4-9058-490C-8C6A-7D95050C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0" y="908289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ea typeface="MS PGothic"/>
                <a:cs typeface="Arial"/>
              </a:rPr>
              <a:t>Improve operational performance for creation of high quality reuse water</a:t>
            </a:r>
          </a:p>
          <a:p>
            <a:pPr marL="523494" lvl="1" indent="-342900">
              <a:buFont typeface="+mj-lt"/>
              <a:buAutoNum type="arabicPeriod"/>
            </a:pPr>
            <a:r>
              <a:rPr lang="en-US" sz="1600" dirty="0">
                <a:ea typeface="MS PGothic"/>
                <a:cs typeface="Arial"/>
              </a:rPr>
              <a:t>Key parameters are TSS and turbidity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ea typeface="MS PGothic"/>
                <a:cs typeface="Arial"/>
              </a:rPr>
              <a:t>Analyze the impact of filter upgrade on contaminants of concern (CECs) and pathogens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ea typeface="MS PGothic"/>
              </a:rPr>
              <a:t>Analyze </a:t>
            </a:r>
            <a:r>
              <a:rPr lang="en-US" sz="2000" dirty="0"/>
              <a:t>biodegradability and sorption to filter media and chlorine oxidation impacts removal of CECs</a:t>
            </a:r>
          </a:p>
        </p:txBody>
      </p:sp>
    </p:spTree>
    <p:extLst>
      <p:ext uri="{BB962C8B-B14F-4D97-AF65-F5344CB8AC3E}">
        <p14:creationId xmlns:p14="http://schemas.microsoft.com/office/powerpoint/2010/main" val="310777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5B3EA4-9058-490C-8C6A-7D95050C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19" y="910093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  <a:cs typeface="Arial"/>
              </a:rPr>
              <a:t>Improve filter performance for operational parameters like TSS and turbidity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  <a:cs typeface="Arial"/>
              </a:rPr>
              <a:t>Analyze the impact of filter upgrade on contaminants of concern (CECs) and pathogens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</a:rPr>
              <a:t>Analyze </a:t>
            </a:r>
            <a:r>
              <a:rPr lang="en-US" sz="1800" dirty="0"/>
              <a:t>biodegradability and sorption to filter media and chlorine oxidation impacts removal of CECs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093AC1-0802-42B3-B088-2DFD61BE1B44}"/>
              </a:ext>
            </a:extLst>
          </p:cNvPr>
          <p:cNvSpPr/>
          <p:nvPr/>
        </p:nvSpPr>
        <p:spPr>
          <a:xfrm>
            <a:off x="266304" y="908379"/>
            <a:ext cx="9321310" cy="1045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1D81E3-38BF-4190-8694-DEA6CE98E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403425"/>
              </p:ext>
            </p:extLst>
          </p:nvPr>
        </p:nvGraphicFramePr>
        <p:xfrm>
          <a:off x="5769605" y="3037367"/>
          <a:ext cx="3331302" cy="214655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047299">
                  <a:extLst>
                    <a:ext uri="{9D8B030D-6E8A-4147-A177-3AD203B41FA5}">
                      <a16:colId xmlns:a16="http://schemas.microsoft.com/office/drawing/2014/main" val="119772559"/>
                    </a:ext>
                  </a:extLst>
                </a:gridCol>
                <a:gridCol w="1047299">
                  <a:extLst>
                    <a:ext uri="{9D8B030D-6E8A-4147-A177-3AD203B41FA5}">
                      <a16:colId xmlns:a16="http://schemas.microsoft.com/office/drawing/2014/main" val="2590784500"/>
                    </a:ext>
                  </a:extLst>
                </a:gridCol>
                <a:gridCol w="1236704">
                  <a:extLst>
                    <a:ext uri="{9D8B030D-6E8A-4147-A177-3AD203B41FA5}">
                      <a16:colId xmlns:a16="http://schemas.microsoft.com/office/drawing/2014/main" val="1216832334"/>
                    </a:ext>
                  </a:extLst>
                </a:gridCol>
              </a:tblGrid>
              <a:tr h="46839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Poor Chlorine Oxidation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0" marR="566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Moderate Chlorine Oxidation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0" marR="566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Good Chlorine Oxidation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0" marR="56600" marT="0" marB="0" anchor="ctr"/>
                </a:tc>
                <a:extLst>
                  <a:ext uri="{0D108BD9-81ED-4DB2-BD59-A6C34878D82A}">
                    <a16:rowId xmlns:a16="http://schemas.microsoft.com/office/drawing/2014/main" val="3209510408"/>
                  </a:ext>
                </a:extLst>
              </a:tr>
              <a:tr h="16781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Carbamazepine 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Meprobamate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Fluoxetine 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Ibuprofen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TCEP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TCPP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Dilantin</a:t>
                      </a:r>
                      <a:endParaRPr lang="en-US" sz="1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0" marR="566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Gemfibrozil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0" marR="566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Salicylic Acid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Caffeine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Sulfamethoxazole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Acetaminophen </a:t>
                      </a:r>
                      <a:br>
                        <a:rPr lang="en-US" sz="1000" b="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Triclosan</a:t>
                      </a:r>
                      <a:endParaRPr lang="en-US" sz="1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0" marR="56600" marT="0" marB="0" anchor="ctr"/>
                </a:tc>
                <a:extLst>
                  <a:ext uri="{0D108BD9-81ED-4DB2-BD59-A6C34878D82A}">
                    <a16:rowId xmlns:a16="http://schemas.microsoft.com/office/drawing/2014/main" val="42897234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5E129DD-EEE8-499E-8764-4588632E7CB6}"/>
              </a:ext>
            </a:extLst>
          </p:cNvPr>
          <p:cNvSpPr txBox="1"/>
          <p:nvPr/>
        </p:nvSpPr>
        <p:spPr>
          <a:xfrm>
            <a:off x="5766369" y="2727022"/>
            <a:ext cx="3337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Key analytes categorized by chlorine oxidation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74844-F5EF-4989-9410-BA1D24710956}"/>
              </a:ext>
            </a:extLst>
          </p:cNvPr>
          <p:cNvSpPr txBox="1"/>
          <p:nvPr/>
        </p:nvSpPr>
        <p:spPr>
          <a:xfrm>
            <a:off x="1020253" y="3141148"/>
            <a:ext cx="401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Chlorine Oxidation: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Destruction of parent molecule from reactions with free chlorine (Cl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OCl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or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HOCl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21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973E7-1CC9-4C70-A467-F2341636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Project Objectives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5B3EA4-9058-490C-8C6A-7D95050C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19" y="910093"/>
            <a:ext cx="9135762" cy="364350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  <a:cs typeface="Arial"/>
              </a:rPr>
              <a:t>Improve filter performance for operational parameters like TSS and turbidity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  <a:cs typeface="Arial"/>
              </a:rPr>
              <a:t>Analyze the impact of filter upgrade on contaminants of concern (CECs) and pathogens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MS PGothic"/>
              </a:rPr>
              <a:t>Analyze </a:t>
            </a:r>
            <a:r>
              <a:rPr lang="en-US" sz="1800" dirty="0"/>
              <a:t>biodegradability and sorption to filter media and chlorine oxidation impacts removal of CECs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32220-5D98-4CEF-B4CF-A8B873B30458}"/>
              </a:ext>
            </a:extLst>
          </p:cNvPr>
          <p:cNvGraphicFramePr>
            <a:graphicFrameLocks noGrp="1"/>
          </p:cNvGraphicFramePr>
          <p:nvPr/>
        </p:nvGraphicFramePr>
        <p:xfrm>
          <a:off x="1107931" y="3035653"/>
          <a:ext cx="3477486" cy="21482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204">
                  <a:extLst>
                    <a:ext uri="{9D8B030D-6E8A-4147-A177-3AD203B41FA5}">
                      <a16:colId xmlns:a16="http://schemas.microsoft.com/office/drawing/2014/main" val="195688820"/>
                    </a:ext>
                  </a:extLst>
                </a:gridCol>
                <a:gridCol w="1159162">
                  <a:extLst>
                    <a:ext uri="{9D8B030D-6E8A-4147-A177-3AD203B41FA5}">
                      <a16:colId xmlns:a16="http://schemas.microsoft.com/office/drawing/2014/main" val="1116026444"/>
                    </a:ext>
                  </a:extLst>
                </a:gridCol>
                <a:gridCol w="1217120">
                  <a:extLst>
                    <a:ext uri="{9D8B030D-6E8A-4147-A177-3AD203B41FA5}">
                      <a16:colId xmlns:a16="http://schemas.microsoft.com/office/drawing/2014/main" val="1183622602"/>
                    </a:ext>
                  </a:extLst>
                </a:gridCol>
              </a:tblGrid>
              <a:tr h="267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Poor Sorption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Good Sorption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extLst>
                  <a:ext uri="{0D108BD9-81ED-4DB2-BD59-A6C34878D82A}">
                    <a16:rowId xmlns:a16="http://schemas.microsoft.com/office/drawing/2014/main" val="2650400788"/>
                  </a:ext>
                </a:extLst>
              </a:tr>
              <a:tr h="801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Poor Biodegradation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Meprobamate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Dilantin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Sulfamethoxazole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TCEP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TCPP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Carbamazepine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/>
                </a:tc>
                <a:extLst>
                  <a:ext uri="{0D108BD9-81ED-4DB2-BD59-A6C34878D82A}">
                    <a16:rowId xmlns:a16="http://schemas.microsoft.com/office/drawing/2014/main" val="1290380190"/>
                  </a:ext>
                </a:extLst>
              </a:tr>
              <a:tr h="1079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Good Biodegradation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Salicylic Acid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Gemfibrozil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Ibuprofen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Acetaminophen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Bisphenol-A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Triclosan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Caffeine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Fluoxetine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33" marR="7633" marT="7633" marB="0"/>
                </a:tc>
                <a:extLst>
                  <a:ext uri="{0D108BD9-81ED-4DB2-BD59-A6C34878D82A}">
                    <a16:rowId xmlns:a16="http://schemas.microsoft.com/office/drawing/2014/main" val="404427022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E093AC1-0802-42B3-B088-2DFD61BE1B44}"/>
              </a:ext>
            </a:extLst>
          </p:cNvPr>
          <p:cNvSpPr/>
          <p:nvPr/>
        </p:nvSpPr>
        <p:spPr>
          <a:xfrm>
            <a:off x="266304" y="908379"/>
            <a:ext cx="9321310" cy="1045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81A89-CD9E-44E0-81A0-DE7102D04B05}"/>
              </a:ext>
            </a:extLst>
          </p:cNvPr>
          <p:cNvSpPr txBox="1"/>
          <p:nvPr/>
        </p:nvSpPr>
        <p:spPr>
          <a:xfrm>
            <a:off x="824325" y="2727022"/>
            <a:ext cx="4044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Key analytes categorized by sorption and biodegradation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0888F-ED53-4611-8A5B-21563FD6D5E7}"/>
              </a:ext>
            </a:extLst>
          </p:cNvPr>
          <p:cNvSpPr txBox="1"/>
          <p:nvPr/>
        </p:nvSpPr>
        <p:spPr>
          <a:xfrm>
            <a:off x="5705997" y="2937153"/>
            <a:ext cx="3881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Biodegradation: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Destruction of parent compound by microbial action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Sorption: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Attachment of parent compound to active sites on solid substrate</a:t>
            </a:r>
          </a:p>
        </p:txBody>
      </p:sp>
    </p:spTree>
    <p:extLst>
      <p:ext uri="{BB962C8B-B14F-4D97-AF65-F5344CB8AC3E}">
        <p14:creationId xmlns:p14="http://schemas.microsoft.com/office/powerpoint/2010/main" val="102123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1AF304-6FB0-4F14-A3B5-A33ADB866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033146"/>
            <a:ext cx="9144000" cy="1641475"/>
          </a:xfrm>
        </p:spPr>
        <p:txBody>
          <a:bodyPr/>
          <a:lstStyle/>
          <a:p>
            <a:r>
              <a:rPr lang="en-US" dirty="0"/>
              <a:t>Impact on Operations: TSS and Turbidity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20CCCC-7D10-46BA-BFA5-08F6E32AF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0820-ECBA-42EB-89DE-48D2E87B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20" y="351367"/>
            <a:ext cx="9132579" cy="525380"/>
          </a:xfrm>
        </p:spPr>
        <p:txBody>
          <a:bodyPr/>
          <a:lstStyle/>
          <a:p>
            <a:r>
              <a:rPr lang="en-US" dirty="0">
                <a:ea typeface="MS PGothic"/>
                <a:cs typeface="Arial"/>
              </a:rPr>
              <a:t>Methods to Evaluate Operational Improvements: </a:t>
            </a:r>
            <a:br>
              <a:rPr lang="en-US" dirty="0">
                <a:ea typeface="MS PGothic"/>
                <a:cs typeface="Arial"/>
              </a:rPr>
            </a:br>
            <a:r>
              <a:rPr lang="en-US" dirty="0">
                <a:ea typeface="MS PGothic"/>
                <a:cs typeface="Arial"/>
              </a:rPr>
              <a:t>Two-Sample </a:t>
            </a:r>
            <a:r>
              <a:rPr lang="en-US" i="1" dirty="0">
                <a:ea typeface="MS PGothic"/>
                <a:cs typeface="Arial"/>
              </a:rPr>
              <a:t>t </a:t>
            </a:r>
            <a:r>
              <a:rPr lang="en-US" dirty="0">
                <a:ea typeface="MS PGothic"/>
                <a:cs typeface="Arial"/>
              </a:rPr>
              <a:t>Test</a:t>
            </a:r>
            <a:endParaRPr lang="en-US" dirty="0"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FE8B39-9343-46CD-BEE0-009F9B1C7B55}"/>
              </a:ext>
            </a:extLst>
          </p:cNvPr>
          <p:cNvSpPr/>
          <p:nvPr/>
        </p:nvSpPr>
        <p:spPr>
          <a:xfrm>
            <a:off x="1176282" y="1191541"/>
            <a:ext cx="2701561" cy="228600"/>
          </a:xfrm>
          <a:prstGeom prst="rect">
            <a:avLst/>
          </a:prstGeom>
          <a:solidFill>
            <a:srgbClr val="F87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SMF + TBF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A966-28B4-4CD2-8C61-D7907869FDCC}"/>
              </a:ext>
            </a:extLst>
          </p:cNvPr>
          <p:cNvSpPr/>
          <p:nvPr/>
        </p:nvSpPr>
        <p:spPr>
          <a:xfrm>
            <a:off x="3877843" y="1191541"/>
            <a:ext cx="986203" cy="228600"/>
          </a:xfrm>
          <a:prstGeom prst="rect">
            <a:avLst/>
          </a:prstGeom>
          <a:solidFill>
            <a:srgbClr val="00BD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DBF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6326C-B0A5-469C-AA6E-91F6AA35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" r="13339" b="1"/>
          <a:stretch/>
        </p:blipFill>
        <p:spPr>
          <a:xfrm>
            <a:off x="374504" y="1434627"/>
            <a:ext cx="4489542" cy="362025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963B3-12B4-40FC-9285-C248D520F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93" t="1356" r="1035" b="12996"/>
          <a:stretch/>
        </p:blipFill>
        <p:spPr>
          <a:xfrm>
            <a:off x="3877843" y="1443001"/>
            <a:ext cx="968293" cy="31440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E87147-B970-4B9C-A279-5FBE71ABC33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420837" y="1641263"/>
            <a:ext cx="2277834" cy="12978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422E5CA-880E-4CE9-B9CA-319D16A06F4A}"/>
              </a:ext>
            </a:extLst>
          </p:cNvPr>
          <p:cNvSpPr txBox="1"/>
          <p:nvPr/>
        </p:nvSpPr>
        <p:spPr>
          <a:xfrm>
            <a:off x="4098134" y="261433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DC2"/>
                </a:solidFill>
                <a:latin typeface="+mn-lt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08800C-7002-4694-8BD1-9EA5E6A37BA0}"/>
              </a:ext>
            </a:extLst>
          </p:cNvPr>
          <p:cNvSpPr txBox="1"/>
          <p:nvPr/>
        </p:nvSpPr>
        <p:spPr>
          <a:xfrm>
            <a:off x="5698671" y="1456597"/>
            <a:ext cx="382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756C"/>
                </a:solidFill>
                <a:latin typeface="+mn-lt"/>
              </a:rPr>
              <a:t>Mean TSS Removal for SMF + TBF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42595-DE17-4ACF-B2F8-BF05B56EDC80}"/>
              </a:ext>
            </a:extLst>
          </p:cNvPr>
          <p:cNvSpPr txBox="1"/>
          <p:nvPr/>
        </p:nvSpPr>
        <p:spPr>
          <a:xfrm>
            <a:off x="5698671" y="1978329"/>
            <a:ext cx="424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DC2"/>
                </a:solidFill>
                <a:latin typeface="+mn-lt"/>
              </a:rPr>
              <a:t>Mean TSS Removal for DBF (unknown)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A0BB88-D08E-46FA-97AA-6262EF6C291E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568709" y="2162995"/>
            <a:ext cx="1129962" cy="7001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75BB11-E452-490D-ABCC-67ECE2CD1866}"/>
              </a:ext>
            </a:extLst>
          </p:cNvPr>
          <p:cNvSpPr txBox="1"/>
          <p:nvPr/>
        </p:nvSpPr>
        <p:spPr>
          <a:xfrm>
            <a:off x="5722350" y="3027332"/>
            <a:ext cx="359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Two-Sample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Test evaluates whether the difference between these means is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124876766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Hazen 2017">
      <a:dk1>
        <a:srgbClr val="000000"/>
      </a:dk1>
      <a:lt1>
        <a:srgbClr val="FFFFFF"/>
      </a:lt1>
      <a:dk2>
        <a:srgbClr val="F26531"/>
      </a:dk2>
      <a:lt2>
        <a:srgbClr val="CBC49D"/>
      </a:lt2>
      <a:accent1>
        <a:srgbClr val="395173"/>
      </a:accent1>
      <a:accent2>
        <a:srgbClr val="75AAAF"/>
      </a:accent2>
      <a:accent3>
        <a:srgbClr val="698651"/>
      </a:accent3>
      <a:accent4>
        <a:srgbClr val="D99A4B"/>
      </a:accent4>
      <a:accent5>
        <a:srgbClr val="8D3824"/>
      </a:accent5>
      <a:accent6>
        <a:srgbClr val="808285"/>
      </a:accent6>
      <a:hlink>
        <a:srgbClr val="0563C1"/>
      </a:hlink>
      <a:folHlink>
        <a:srgbClr val="993366"/>
      </a:folHlink>
    </a:clrScheme>
    <a:fontScheme name="Hazen Bran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PPT Template" id="{326B24B7-EA60-420C-8E23-01AC9CFD3D11}" vid="{30EE7724-28C7-46F4-8958-97EAC385B74C}"/>
    </a:ext>
  </a:extLst>
</a:theme>
</file>

<file path=ppt/theme/theme2.xml><?xml version="1.0" encoding="utf-8"?>
<a:theme xmlns:a="http://schemas.openxmlformats.org/drawingml/2006/main" name="Transition Slides">
  <a:themeElements>
    <a:clrScheme name="Hazen 2017">
      <a:dk1>
        <a:srgbClr val="000000"/>
      </a:dk1>
      <a:lt1>
        <a:srgbClr val="FFFFFF"/>
      </a:lt1>
      <a:dk2>
        <a:srgbClr val="F26531"/>
      </a:dk2>
      <a:lt2>
        <a:srgbClr val="CBC49D"/>
      </a:lt2>
      <a:accent1>
        <a:srgbClr val="395173"/>
      </a:accent1>
      <a:accent2>
        <a:srgbClr val="75AAAF"/>
      </a:accent2>
      <a:accent3>
        <a:srgbClr val="698651"/>
      </a:accent3>
      <a:accent4>
        <a:srgbClr val="D99A4B"/>
      </a:accent4>
      <a:accent5>
        <a:srgbClr val="8D3824"/>
      </a:accent5>
      <a:accent6>
        <a:srgbClr val="808285"/>
      </a:accent6>
      <a:hlink>
        <a:srgbClr val="0563C1"/>
      </a:hlink>
      <a:folHlink>
        <a:srgbClr val="993366"/>
      </a:folHlink>
    </a:clrScheme>
    <a:fontScheme name="Brand with Serif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PPT Template" id="{326B24B7-EA60-420C-8E23-01AC9CFD3D11}" vid="{A920EF93-0A51-42F7-B863-089B801EE830}"/>
    </a:ext>
  </a:extLst>
</a:theme>
</file>

<file path=ppt/theme/theme3.xml><?xml version="1.0" encoding="utf-8"?>
<a:theme xmlns:a="http://schemas.openxmlformats.org/drawingml/2006/main" name="Content Slides">
  <a:themeElements>
    <a:clrScheme name="Hazen 2017">
      <a:dk1>
        <a:srgbClr val="000000"/>
      </a:dk1>
      <a:lt1>
        <a:srgbClr val="FFFFFF"/>
      </a:lt1>
      <a:dk2>
        <a:srgbClr val="F26531"/>
      </a:dk2>
      <a:lt2>
        <a:srgbClr val="CBC49D"/>
      </a:lt2>
      <a:accent1>
        <a:srgbClr val="395173"/>
      </a:accent1>
      <a:accent2>
        <a:srgbClr val="75AAAF"/>
      </a:accent2>
      <a:accent3>
        <a:srgbClr val="698651"/>
      </a:accent3>
      <a:accent4>
        <a:srgbClr val="D99A4B"/>
      </a:accent4>
      <a:accent5>
        <a:srgbClr val="8D3824"/>
      </a:accent5>
      <a:accent6>
        <a:srgbClr val="808285"/>
      </a:accent6>
      <a:hlink>
        <a:srgbClr val="0563C1"/>
      </a:hlink>
      <a:folHlink>
        <a:srgbClr val="993366"/>
      </a:folHlink>
    </a:clrScheme>
    <a:fontScheme name="Hazen Bran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600" dirty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9 PPT Template" id="{326B24B7-EA60-420C-8E23-01AC9CFD3D11}" vid="{A3FC2DF7-8289-4216-8C48-827F2F12FA7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fa60db12-2b6a-4eb8-baad-584f0c7a05b3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8D8EA0463AAC4B80EFD4817C57E569" ma:contentTypeVersion="15" ma:contentTypeDescription="Create a new document." ma:contentTypeScope="" ma:versionID="278b04d628c64a20e307fbbd2bb0a8b7">
  <xsd:schema xmlns:xsd="http://www.w3.org/2001/XMLSchema" xmlns:xs="http://www.w3.org/2001/XMLSchema" xmlns:p="http://schemas.microsoft.com/office/2006/metadata/properties" xmlns:ns3="a111f8b4-6dee-4315-8bde-b6f11a4a772d" xmlns:ns4="ee948603-dfed-46fc-9403-a14d180ee72b" targetNamespace="http://schemas.microsoft.com/office/2006/metadata/properties" ma:root="true" ma:fieldsID="f4da13cf9f66e6a25eec55c9643935ad" ns3:_="" ns4:_="">
    <xsd:import namespace="a111f8b4-6dee-4315-8bde-b6f11a4a772d"/>
    <xsd:import namespace="ee948603-dfed-46fc-9403-a14d180ee7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1f8b4-6dee-4315-8bde-b6f11a4a77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948603-dfed-46fc-9403-a14d180ee72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7E581E-DBA0-458D-A351-4197C751E39D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AA3E82E2-614C-46B0-85EF-BD53305C6B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8061B61-067B-4580-BC9E-9AB8AAF5942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8128789-455B-43A6-A675-CC9BB9D3F5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1f8b4-6dee-4315-8bde-b6f11a4a772d"/>
    <ds:schemaRef ds:uri="ee948603-dfed-46fc-9403-a14d180ee7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Hazen PPT Template</Template>
  <TotalTime>2950</TotalTime>
  <Words>1410</Words>
  <Application>Microsoft Office PowerPoint</Application>
  <PresentationFormat>Custom</PresentationFormat>
  <Paragraphs>247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Times New Roman</vt:lpstr>
      <vt:lpstr>Title Slides</vt:lpstr>
      <vt:lpstr>Transition Slides</vt:lpstr>
      <vt:lpstr>Content Slides</vt:lpstr>
      <vt:lpstr>PowerPoint Presentation</vt:lpstr>
      <vt:lpstr>Purpose of Today’s Meeting</vt:lpstr>
      <vt:lpstr>PowerPoint Presentation</vt:lpstr>
      <vt:lpstr>PowerPoint Presentation</vt:lpstr>
      <vt:lpstr>Project Objectives</vt:lpstr>
      <vt:lpstr>Project Objectives</vt:lpstr>
      <vt:lpstr>Project Objectives</vt:lpstr>
      <vt:lpstr>Impact on Operations: TSS and Turbidity Analysis</vt:lpstr>
      <vt:lpstr>Methods to Evaluate Operational Improvements:  Two-Sample t Test</vt:lpstr>
      <vt:lpstr>Upgrading to DBF Increased TSS Removal by Over 7.5%</vt:lpstr>
      <vt:lpstr>Average Effluent TSS Dropped Over 40% with DBF</vt:lpstr>
      <vt:lpstr>Average Effluent Turbidity Dropped Nearly 25% with DBF</vt:lpstr>
      <vt:lpstr>Upgrading to DBF Significantly Reduced Effluent TSS and Turbidity</vt:lpstr>
      <vt:lpstr>Contaminants of Emerging Concern (CEC) Analysis</vt:lpstr>
      <vt:lpstr>Methods to Evaluate CEC and Pathogen Removal: Boxplots to Compare Filter Types and CEC Attributes</vt:lpstr>
      <vt:lpstr>Methods to Evaluate CEC and Pathogen Removal: Boxplots to Compare Filter Types and CEC Attributes</vt:lpstr>
      <vt:lpstr>Methods to Evaluate CEC and Pathogen Removal: Boxplots to Compare Filter Types and CEC Attributes</vt:lpstr>
      <vt:lpstr>Methods to Evaluate CEC and Pathogen Removal: Boxplots to Compare Filter Types and CEC Attributes</vt:lpstr>
      <vt:lpstr>CECs Removal Near Zero across Filtration for All Filter Types</vt:lpstr>
      <vt:lpstr>Based on Data Evaluation, Sorption Does Not Explain CEC Removal</vt:lpstr>
      <vt:lpstr>Biodegradability Not Explanatory for Removal; Dynamic WW Flow and Concentration Impact Observed Removal</vt:lpstr>
      <vt:lpstr>Sorption and Biodegradability Not Explanatory for Removal</vt:lpstr>
      <vt:lpstr>CECs Removal After Filtration is Low Because Chloramines is Used Instead of Free Chlorine</vt:lpstr>
      <vt:lpstr>It Is Unclear Whether Chlorine Oxidation Category Is Explanatory for Removal </vt:lpstr>
      <vt:lpstr>It Is Unclear Whether Chlorine Oxidation Category Is Explanatory for Removal </vt:lpstr>
      <vt:lpstr>Triclosan Is Consistently Removed by Chlorine Oxidation </vt:lpstr>
      <vt:lpstr>Pathogen Analysis</vt:lpstr>
      <vt:lpstr>Increased Removal of Pathogens Observed for DBF—Although Sample Sizes are Small</vt:lpstr>
      <vt:lpstr>Pathogen Reduction Correlates to Turbidity Breakthrough</vt:lpstr>
      <vt:lpstr>Concluding Thoughts</vt:lpstr>
      <vt:lpstr>Project Objectives</vt:lpstr>
      <vt:lpstr>Project Objectives</vt:lpstr>
      <vt:lpstr>Project Objectives</vt:lpstr>
      <vt:lpstr>Additional Slides</vt:lpstr>
      <vt:lpstr>Upgrading to DBF Significantly Reduced TSS and Turbidity Based on Two-Sample t Test</vt:lpstr>
      <vt:lpstr>Upgrading to DBF Significantly Reduced TSS and Turbidity Based on Two-Sample t Test</vt:lpstr>
      <vt:lpstr>Upgrading to DBF Significantly Reduced TSS and Turbidity Based on Two-Sample t Test</vt:lpstr>
      <vt:lpstr>Methodology and Assumptions</vt:lpstr>
      <vt:lpstr>DBF Shows Slight Increase in  Average Turbidity Removal Compared to SMF and TBF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Raseman, William</dc:creator>
  <cp:lastModifiedBy>Billy Raseman</cp:lastModifiedBy>
  <cp:revision>81</cp:revision>
  <cp:lastPrinted>2015-08-05T16:25:30Z</cp:lastPrinted>
  <dcterms:created xsi:type="dcterms:W3CDTF">2019-09-24T19:54:40Z</dcterms:created>
  <dcterms:modified xsi:type="dcterms:W3CDTF">2020-01-09T22:01:47Z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0x010100D78D8EA0463AAC4B80EFD4817C57E569</vt:lpwstr>
  </property>
</Properties>
</file>